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8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4200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10T16:28:05.686" v="18" actId="790"/>
      <pc:docMkLst>
        <pc:docMk/>
      </pc:docMkLst>
      <pc:sldChg chg="modSp mod modNotes">
        <pc:chgData name="Fake Test User" userId="SID-0" providerId="Test" clId="FakeClientId" dt="2021-08-10T16:27:16.046" v="4" actId="790"/>
        <pc:sldMkLst>
          <pc:docMk/>
          <pc:sldMk cId="3731197474" sldId="256"/>
        </pc:sldMkLst>
        <pc:spChg chg="mod">
          <ac:chgData name="Fake Test User" userId="SID-0" providerId="Test" clId="FakeClientId" dt="2021-08-10T16:27:12.234" v="3" actId="790"/>
          <ac:spMkLst>
            <pc:docMk/>
            <pc:sldMk cId="3731197474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10T16:27:12.234" v="3" actId="790"/>
          <ac:spMkLst>
            <pc:docMk/>
            <pc:sldMk cId="3731197474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10T16:27:58.858" v="16" actId="790"/>
        <pc:sldMasterMkLst>
          <pc:docMk/>
          <pc:sldMasterMk cId="0" sldId="2147483660"/>
        </pc:sldMasterMkLst>
        <pc:spChg chg="mod">
          <ac:chgData name="Fake Test User" userId="SID-0" providerId="Test" clId="FakeClientId" dt="2021-08-10T16:27:22.374" v="5" actId="790"/>
          <ac:spMkLst>
            <pc:docMk/>
            <pc:sldMasterMk cId="0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21-08-10T16:27:22.374" v="5" actId="79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Fake Test User" userId="SID-0" providerId="Test" clId="FakeClientId" dt="2021-08-10T16:27:22.374" v="5" actId="790"/>
          <ac:spMkLst>
            <pc:docMk/>
            <pc:sldMasterMk cId="0" sldId="2147483660"/>
            <ac:spMk id="8" creationId="{00000000-0000-0000-0000-000000000000}"/>
          </ac:spMkLst>
        </pc:spChg>
        <pc:spChg chg="mod">
          <ac:chgData name="Fake Test User" userId="SID-0" providerId="Test" clId="FakeClientId" dt="2021-08-10T16:27:22.374" v="5" actId="79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Fake Test User" userId="SID-0" providerId="Test" clId="FakeClientId" dt="2021-08-10T16:27:22.374" v="5" actId="79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Fake Test User" userId="SID-0" providerId="Test" clId="FakeClientId" dt="2021-08-10T16:27:22.374" v="5" actId="79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Fake Test User" userId="SID-0" providerId="Test" clId="FakeClientId" dt="2021-08-10T16:27:22.374" v="5" actId="79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Fake Test User" userId="SID-0" providerId="Test" clId="FakeClientId" dt="2021-08-10T16:27:22.374" v="5" actId="790"/>
          <ac:spMkLst>
            <pc:docMk/>
            <pc:sldMasterMk cId="0" sldId="2147483660"/>
            <ac:spMk id="15" creationId="{00000000-0000-0000-0000-000000000000}"/>
          </ac:spMkLst>
        </pc:spChg>
        <pc:spChg chg="mod">
          <ac:chgData name="Fake Test User" userId="SID-0" providerId="Test" clId="FakeClientId" dt="2021-08-10T16:27:22.374" v="5" actId="79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Fake Test User" userId="SID-0" providerId="Test" clId="FakeClientId" dt="2021-08-10T16:27:22.374" v="5" actId="790"/>
          <ac:spMkLst>
            <pc:docMk/>
            <pc:sldMasterMk cId="0" sldId="2147483660"/>
            <ac:spMk id="24" creationId="{00000000-0000-0000-0000-000000000000}"/>
          </ac:spMkLst>
        </pc:spChg>
        <pc:sldLayoutChg chg="modSp mod">
          <pc:chgData name="Fake Test User" userId="SID-0" providerId="Test" clId="FakeClientId" dt="2021-08-10T16:27:25.687" v="6" actId="790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8-10T16:27:25.687" v="6" actId="790"/>
            <ac:spMkLst>
              <pc:docMk/>
              <pc:sldMasterMk cId="0" sldId="2147483660"/>
              <pc:sldLayoutMk cId="0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16:27:25.687" v="6" actId="79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16:27:25.687" v="6" actId="79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8-10T16:27:25.687" v="6" actId="79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Fake Test User" userId="SID-0" providerId="Test" clId="FakeClientId" dt="2021-08-10T16:27:25.687" v="6" actId="79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Fake Test User" userId="SID-0" providerId="Test" clId="FakeClientId" dt="2021-08-10T16:27:25.687" v="6" actId="790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Fake Test User" userId="SID-0" providerId="Test" clId="FakeClientId" dt="2021-08-10T16:27:25.687" v="6" actId="790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27:28.812" v="7" actId="790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8-10T16:27:28.812" v="7" actId="790"/>
            <ac:spMkLst>
              <pc:docMk/>
              <pc:sldMasterMk cId="0" sldId="2147483660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27:28.812" v="7" actId="790"/>
            <ac:spMkLst>
              <pc:docMk/>
              <pc:sldMasterMk cId="0" sldId="2147483660"/>
              <pc:sldLayoutMk cId="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27:28.812" v="7" actId="790"/>
            <ac:spMkLst>
              <pc:docMk/>
              <pc:sldMasterMk cId="0" sldId="2147483660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27:28.812" v="7" actId="790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27:28.812" v="7" actId="790"/>
            <ac:spMkLst>
              <pc:docMk/>
              <pc:sldMasterMk cId="0" sldId="2147483660"/>
              <pc:sldLayoutMk cId="0" sldId="21474836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27:33.327" v="8" actId="790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8-10T16:27:33.327" v="8" actId="79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27:33.327" v="8" actId="79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27:33.327" v="8" actId="79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27:33.327" v="8" actId="79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27:33.327" v="8" actId="79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16:27:33.327" v="8" actId="790"/>
            <ac:spMkLst>
              <pc:docMk/>
              <pc:sldMasterMk cId="0" sldId="2147483660"/>
              <pc:sldLayoutMk cId="0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16:27:33.327" v="8" actId="790"/>
            <ac:spMkLst>
              <pc:docMk/>
              <pc:sldMasterMk cId="0" sldId="2147483660"/>
              <pc:sldLayoutMk cId="0" sldId="2147483663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16:27:33.327" v="8" actId="79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Fake Test User" userId="SID-0" providerId="Test" clId="FakeClientId" dt="2021-08-10T16:27:33.327" v="8" actId="79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27:36.343" v="9" actId="790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8-10T16:27:36.343" v="9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27:36.343" v="9" actId="790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27:36.343" v="9" actId="790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27:36.343" v="9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27:36.343" v="9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16:27:36.343" v="9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27:39.952" v="10" actId="790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8-10T16:27:39.952" v="10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27:39.952" v="10" actId="79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27:39.952" v="10" actId="790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27:39.952" v="10" actId="79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27:39.952" v="10" actId="790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16:27:39.952" v="10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16:27:39.952" v="10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16:27:39.952" v="10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27:42.858" v="11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8-10T16:27:42.858" v="11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27:42.858" v="11" actId="790"/>
            <ac:spMkLst>
              <pc:docMk/>
              <pc:sldMasterMk cId="0" sldId="2147483660"/>
              <pc:sldLayoutMk cId="0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27:42.858" v="11" actId="790"/>
            <ac:spMkLst>
              <pc:docMk/>
              <pc:sldMasterMk cId="0" sldId="2147483660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27:42.858" v="11" actId="790"/>
            <ac:spMkLst>
              <pc:docMk/>
              <pc:sldMasterMk cId="0" sldId="2147483660"/>
              <pc:sldLayoutMk cId="0" sldId="2147483666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27:46.296" v="12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8-10T16:27:46.296" v="12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27:46.296" v="12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27:46.296" v="12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27:46.296" v="12" actId="790"/>
            <ac:spMkLst>
              <pc:docMk/>
              <pc:sldMasterMk cId="0" sldId="2147483660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27:46.296" v="12" actId="790"/>
            <ac:spMkLst>
              <pc:docMk/>
              <pc:sldMasterMk cId="0" sldId="2147483660"/>
              <pc:sldLayoutMk cId="0" sldId="2147483667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27:49.499" v="13" actId="790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8-10T16:27:49.499" v="13" actId="79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27:49.499" v="13" actId="79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27:49.499" v="13" actId="79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27:49.499" v="13" actId="790"/>
            <ac:spMkLst>
              <pc:docMk/>
              <pc:sldMasterMk cId="0" sldId="2147483660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27:49.499" v="13" actId="790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16:27:49.499" v="13" actId="790"/>
            <ac:spMkLst>
              <pc:docMk/>
              <pc:sldMasterMk cId="0" sldId="2147483660"/>
              <pc:sldLayoutMk cId="0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27:52.546" v="14" actId="790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8-10T16:27:52.546" v="14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27:52.546" v="14" actId="79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27:52.546" v="14" actId="79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27:52.546" v="14" actId="79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27:52.546" v="14" actId="79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16:27:52.546" v="14" actId="79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16:27:52.546" v="14" actId="790"/>
            <ac:spMkLst>
              <pc:docMk/>
              <pc:sldMasterMk cId="0" sldId="2147483660"/>
              <pc:sldLayoutMk cId="0" sldId="2147483669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16:27:52.546" v="14" actId="79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Fake Test User" userId="SID-0" providerId="Test" clId="FakeClientId" dt="2021-08-10T16:27:52.546" v="14" actId="79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27:55.780" v="15" actId="790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8-10T16:27:55.780" v="15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27:55.780" v="15" actId="79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27:55.780" v="15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27:55.780" v="15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27:55.780" v="15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16:27:58.858" v="16" actId="790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8-10T16:27:58.858" v="16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16:27:58.858" v="16" actId="79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16:27:58.858" v="16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16:27:58.858" v="16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16:27:58.858" v="16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6F001863-67D7-48F1-9B84-07397553BB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F5C4C26-AE0C-4AC8-A2A8-0FCB84DD9D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732CE-3760-4330-9544-633C1352D7AE}" type="datetimeFigureOut">
              <a:rPr lang="sv-SE" smtClean="0"/>
              <a:t>2021-08-11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E590C08-A1BC-4823-8D80-7632AF480E8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3E77DD7-E0C4-4DFD-84E3-F9EDFECB99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EE44A-8E08-4182-BF84-8DC203B553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04403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noProof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4EA7E-F0BE-42C0-BFD6-312EB146747D}" type="datetimeFigureOut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noProof="0"/>
              <a:t>Redigera format för bakgrundstext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1AE89-71EB-4CD5-98F6-8D9605B07ACE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27914131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1AE89-71EB-4CD5-98F6-8D9605B07AC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705584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6FDFC3-5A1E-4199-91DB-D6B7880F2C44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sv-SE" noProof="0" smtClean="0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ubrik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rtlCol="0" anchor="b"/>
          <a:lstStyle>
            <a:lvl1pPr algn="l">
              <a:defRPr/>
            </a:lvl1pPr>
            <a:extLst/>
          </a:lstStyle>
          <a:p>
            <a:pPr rtl="0"/>
            <a:r>
              <a:rPr lang="sv-SE" noProof="0"/>
              <a:t>Klicka här för att ändra mall för rubrikformat</a:t>
            </a:r>
            <a:endParaRPr kumimoji="0" lang="sv-SE" noProof="0"/>
          </a:p>
        </p:txBody>
      </p:sp>
      <p:sp>
        <p:nvSpPr>
          <p:cNvPr id="22" name="Underrubrik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 rtlCol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pPr rtl="0"/>
            <a:r>
              <a:rPr lang="sv-SE" noProof="0"/>
              <a:t>Klicka här för att ändra mall för underrubrikformat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35E56A-207C-4676-874F-D34C80144874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20" name="Platshållare för sidfot 19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sv-SE" noProof="0" smtClean="0"/>
              <a:t>‹#›</a:t>
            </a:fld>
            <a:endParaRPr kumimoji="0" lang="sv-SE" noProof="0"/>
          </a:p>
        </p:txBody>
      </p:sp>
      <p:sp>
        <p:nvSpPr>
          <p:cNvPr id="8" name="Ellips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  <p:sp>
        <p:nvSpPr>
          <p:cNvPr id="9" name="Ellips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 hasCustomPrompt="1"/>
          </p:nvPr>
        </p:nvSpPr>
        <p:spPr>
          <a:xfrm>
            <a:off x="6858000" y="274639"/>
            <a:ext cx="1828800" cy="5851525"/>
          </a:xfrm>
        </p:spPr>
        <p:txBody>
          <a:bodyPr vert="eaVert" rtlCol="0"/>
          <a:lstStyle/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 hasCustomPrompt="1"/>
          </p:nvPr>
        </p:nvSpPr>
        <p:spPr>
          <a:xfrm>
            <a:off x="1143000" y="274640"/>
            <a:ext cx="5562600" cy="5851525"/>
          </a:xfrm>
        </p:spPr>
        <p:txBody>
          <a:bodyPr vert="eaVert" rtlCol="0"/>
          <a:lstStyle/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1FB0C8-F35D-46D4-8E57-280A2D2378E4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sv-SE" noProof="0" smtClean="0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DAC297-8377-41E4-8022-5A35CC57479C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sv-SE" noProof="0" smtClean="0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ulär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578392" y="2600325"/>
            <a:ext cx="6400800" cy="2286000"/>
          </a:xfrm>
        </p:spPr>
        <p:txBody>
          <a:bodyPr rtlCol="0"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2578392" y="1066800"/>
            <a:ext cx="6400800" cy="1509712"/>
          </a:xfrm>
        </p:spPr>
        <p:txBody>
          <a:bodyPr rtlCol="0"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D1BD34-B606-4FC4-A3A8-641B17448D4B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sv-SE" noProof="0" smtClean="0"/>
              <a:t>‹#›</a:t>
            </a:fld>
            <a:endParaRPr kumimoji="0" lang="sv-SE" noProof="0"/>
          </a:p>
        </p:txBody>
      </p:sp>
      <p:sp>
        <p:nvSpPr>
          <p:cNvPr id="10" name="Rektangulär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  <p:sp>
        <p:nvSpPr>
          <p:cNvPr id="8" name="Ellips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  <p:sp>
        <p:nvSpPr>
          <p:cNvPr id="9" name="Ellips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nehåll tv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35608" y="274320"/>
            <a:ext cx="7498080" cy="1143000"/>
          </a:xfrm>
        </p:spPr>
        <p:txBody>
          <a:bodyPr rtlCol="0"/>
          <a:lstStyle/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1435608" y="1524000"/>
            <a:ext cx="3657600" cy="466344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5276088" y="1524000"/>
            <a:ext cx="3657600" cy="466344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5AF0E93-75DA-43A4-9CF2-ED574872FF3A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sv-SE" noProof="0" smtClean="0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5160336"/>
            <a:ext cx="8229600" cy="1143000"/>
          </a:xfrm>
        </p:spPr>
        <p:txBody>
          <a:bodyPr rtlCol="0" anchor="ctr"/>
          <a:lstStyle>
            <a:lvl1pPr algn="ctr">
              <a:defRPr sz="4500" b="1" cap="none" baseline="0"/>
            </a:lvl1pPr>
            <a:extLst/>
          </a:lstStyle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 hasCustomPrompt="1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 hasCustomPrompt="1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 hasCustomPrompt="1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B9130E-DE8E-49F4-A32C-9A4DAFAD129B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sv-SE" noProof="0" smtClean="0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435608" y="274320"/>
            <a:ext cx="7498080" cy="1143000"/>
          </a:xfrm>
        </p:spPr>
        <p:txBody>
          <a:bodyPr rtlCol="0" anchor="ctr"/>
          <a:lstStyle/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2E103D-6412-4F72-91D5-3E46337251D4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sv-SE" noProof="0" smtClean="0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ulär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0B690D-E9AB-4538-AFF0-DFDCC1B837A6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sv-SE" noProof="0" smtClean="0"/>
              <a:t>‹#›</a:t>
            </a:fld>
            <a:endParaRPr kumimoji="0" lang="sv-SE" noProof="0"/>
          </a:p>
        </p:txBody>
      </p:sp>
      <p:sp>
        <p:nvSpPr>
          <p:cNvPr id="6" name="Rektangulär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rtlCol="0"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 hasCustomPrompt="1"/>
          </p:nvPr>
        </p:nvSpPr>
        <p:spPr>
          <a:xfrm>
            <a:off x="457200" y="1406964"/>
            <a:ext cx="3810000" cy="698500"/>
          </a:xfrm>
        </p:spPr>
        <p:txBody>
          <a:bodyPr rtlCol="0"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 hasCustomPrompt="1"/>
          </p:nvPr>
        </p:nvSpPr>
        <p:spPr>
          <a:xfrm>
            <a:off x="457200" y="2133600"/>
            <a:ext cx="8153400" cy="399256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1AC6084-D1FC-4F9C-A9D9-4C07C4A1921E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sv-SE" noProof="0" smtClean="0"/>
              <a:t>‹#›</a:t>
            </a:fld>
            <a:endParaRPr kumimoji="0" lang="sv-SE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886896" y="1066800"/>
            <a:ext cx="2743200" cy="1981200"/>
          </a:xfrm>
        </p:spPr>
        <p:txBody>
          <a:bodyPr rtlCol="0"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C63CBB-CF41-45C4-8BEA-817B1F084F0C}" type="datetime1">
              <a:rPr lang="sv-SE" noProof="0" smtClean="0"/>
              <a:t>2021-08-11</a:t>
            </a:fld>
            <a:endParaRPr lang="sv-SE" noProof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sv-SE" noProof="0" smtClean="0"/>
              <a:t>‹#›</a:t>
            </a:fld>
            <a:endParaRPr kumimoji="0" lang="sv-SE" noProof="0"/>
          </a:p>
        </p:txBody>
      </p:sp>
      <p:sp>
        <p:nvSpPr>
          <p:cNvPr id="8" name="Rektangulär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sv-SE" sz="3200" kern="1200" noProof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 hasCustomPrompt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rtlCol="0"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lang="sv-SE" noProof="0"/>
              <a:t>Klicka på ikonen för att lägga till bild</a:t>
            </a:r>
            <a:endParaRPr kumimoji="0" lang="sv-SE" noProof="0"/>
          </a:p>
        </p:txBody>
      </p:sp>
      <p:sp>
        <p:nvSpPr>
          <p:cNvPr id="9" name="Flödesschema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  <p:sp>
        <p:nvSpPr>
          <p:cNvPr id="10" name="Flödesschema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4800600"/>
            <a:ext cx="4419600" cy="762000"/>
          </a:xfrm>
        </p:spPr>
        <p:txBody>
          <a:bodyPr rtlCol="0"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rtl="0" eaLnBrk="1" latinLnBrk="0" hangingPunct="1"/>
            <a:r>
              <a:rPr lang="sv-SE" noProof="0"/>
              <a:t>Redigera format för bakgrundstext</a:t>
            </a:r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  <p:sp>
        <p:nvSpPr>
          <p:cNvPr id="8" name="Ellips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  <p:sp>
        <p:nvSpPr>
          <p:cNvPr id="11" name="Ring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  <p:sp>
        <p:nvSpPr>
          <p:cNvPr id="12" name="Rektangulär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  <p:sp>
        <p:nvSpPr>
          <p:cNvPr id="5" name="Platshållare för rubrik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rtlCol="0" anchor="ctr">
            <a:normAutofit/>
          </a:bodyPr>
          <a:lstStyle/>
          <a:p>
            <a:pPr rtl="0"/>
            <a:r>
              <a:rPr lang="sv-SE" noProof="0"/>
              <a:t>Klicka här för att ändra format</a:t>
            </a:r>
            <a:endParaRPr kumimoji="0" lang="sv-SE" noProof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rtl="0" eaLnBrk="1" latinLnBrk="0" hangingPunct="1"/>
            <a:r>
              <a:rPr lang="sv-SE" noProof="0"/>
              <a:t>Redigera format för bakgrundstext</a:t>
            </a:r>
          </a:p>
          <a:p>
            <a:pPr lvl="1" rtl="0" eaLnBrk="1" latinLnBrk="0" hangingPunct="1"/>
            <a:r>
              <a:rPr lang="sv-SE" noProof="0"/>
              <a:t>Nivå två</a:t>
            </a:r>
          </a:p>
          <a:p>
            <a:pPr lvl="2" rtl="0" eaLnBrk="1" latinLnBrk="0" hangingPunct="1"/>
            <a:r>
              <a:rPr lang="sv-SE" noProof="0"/>
              <a:t>Nivå tre</a:t>
            </a:r>
          </a:p>
          <a:p>
            <a:pPr lvl="3" rtl="0" eaLnBrk="1" latinLnBrk="0" hangingPunct="1"/>
            <a:r>
              <a:rPr lang="sv-SE" noProof="0"/>
              <a:t>Nivå fyra</a:t>
            </a:r>
          </a:p>
          <a:p>
            <a:pPr lvl="4" rtl="0" eaLnBrk="1" latinLnBrk="0" hangingPunct="1"/>
            <a:r>
              <a:rPr lang="sv-SE" noProof="0"/>
              <a:t>Nivå fem</a:t>
            </a:r>
            <a:endParaRPr kumimoji="0" lang="sv-SE" noProof="0"/>
          </a:p>
        </p:txBody>
      </p:sp>
      <p:sp>
        <p:nvSpPr>
          <p:cNvPr id="24" name="Platshållare för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rtl="0" eaLnBrk="1" latinLnBrk="0" hangingPunct="1"/>
            <a:fld id="{8CD3DBBA-370A-47E0-99AA-5F4870CC6EF5}" type="datetime1">
              <a:rPr lang="sv-SE" noProof="0" smtClean="0"/>
              <a:t>2021-08-11</a:t>
            </a:fld>
            <a:endParaRPr lang="sv-SE" sz="1200" noProof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rtl="0"/>
            <a:endParaRPr kumimoji="0" lang="sv-SE" sz="1200" noProof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rtl="0" eaLnBrk="1" latinLnBrk="0" hangingPunct="1"/>
            <a:fld id="{6294C92D-0306-4E69-9CD3-20855E849650}" type="slidenum">
              <a:rPr kumimoji="0" lang="sv-SE" noProof="0" smtClean="0"/>
              <a:t>‹#›</a:t>
            </a:fld>
            <a:endParaRPr kumimoji="0" lang="sv-SE" sz="1200" noProof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ktangulär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v-SE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1197474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Solstånd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Solstice</ap:Template>
  <ap:TotalTime>1</ap:TotalTime>
  <ap:Words>1</ap:Words>
  <ap:PresentationFormat>Bildspel på skärmen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ap:HeadingPairs>
  <ap:TitlesOfParts>
    <vt:vector baseType="lpstr" size="6">
      <vt:lpstr>Calibri</vt:lpstr>
      <vt:lpstr>Gill Sans MT</vt:lpstr>
      <vt:lpstr>Verdana</vt:lpstr>
      <vt:lpstr>Wingdings 2</vt:lpstr>
      <vt:lpstr>Solstånd</vt:lpstr>
      <vt:lpstr>PowerPoint-presentation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2014-09-16T21:40:01Z</dcterms:created>
  <dcterms:modified xsi:type="dcterms:W3CDTF">2021-08-10T16:28:27Z</dcterms:modified>
</cp:coreProperties>
</file>