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8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4200" y="8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10T16:03:36.482" v="18" actId="790"/>
      <pc:docMkLst>
        <pc:docMk/>
      </pc:docMkLst>
      <pc:sldChg chg="modSp mod modNotes">
        <pc:chgData name="Fake Test User" userId="SID-0" providerId="Test" clId="FakeClientId" dt="2021-08-10T16:02:41.884" v="4" actId="790"/>
        <pc:sldMkLst>
          <pc:docMk/>
          <pc:sldMk cId="1696439479" sldId="256"/>
        </pc:sldMkLst>
        <pc:spChg chg="mod">
          <ac:chgData name="Fake Test User" userId="SID-0" providerId="Test" clId="FakeClientId" dt="2021-08-10T16:02:37.463" v="3" actId="790"/>
          <ac:spMkLst>
            <pc:docMk/>
            <pc:sldMk cId="1696439479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0T16:02:37.463" v="3" actId="790"/>
          <ac:spMkLst>
            <pc:docMk/>
            <pc:sldMk cId="1696439479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0T16:03:30.248" v="16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8-10T16:02:48.572" v="5" actId="79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Fake Test User" userId="SID-0" providerId="Test" clId="FakeClientId" dt="2021-08-10T16:02:48.572" v="5" actId="79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Fake Test User" userId="SID-0" providerId="Test" clId="FakeClientId" dt="2021-08-10T16:02:48.572" v="5" actId="79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Fake Test User" userId="SID-0" providerId="Test" clId="FakeClientId" dt="2021-08-10T16:02:48.572" v="5" actId="79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Fake Test User" userId="SID-0" providerId="Test" clId="FakeClientId" dt="2021-08-10T16:02:48.572" v="5" actId="790"/>
          <ac:spMkLst>
            <pc:docMk/>
            <pc:sldMasterMk cId="0" sldId="2147483660"/>
            <ac:spMk id="18" creationId="{00000000-0000-0000-0000-000000000000}"/>
          </ac:spMkLst>
        </pc:spChg>
        <pc:spChg chg="mod">
          <ac:chgData name="Fake Test User" userId="SID-0" providerId="Test" clId="FakeClientId" dt="2021-08-10T16:02:48.572" v="5" actId="79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Fake Test User" userId="SID-0" providerId="Test" clId="FakeClientId" dt="2021-08-10T16:02:48.572" v="5" actId="790"/>
          <ac:spMkLst>
            <pc:docMk/>
            <pc:sldMasterMk cId="0" sldId="2147483660"/>
            <ac:spMk id="30" creationId="{00000000-0000-0000-0000-000000000000}"/>
          </ac:spMkLst>
        </pc:spChg>
        <pc:sldLayoutChg chg="modSp mod">
          <pc:chgData name="Fake Test User" userId="SID-0" providerId="Test" clId="FakeClientId" dt="2021-08-10T16:02:51.806" v="6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8-10T16:02:51.806" v="6" actId="790"/>
            <ac:spMkLst>
              <pc:docMk/>
              <pc:sldMasterMk cId="0" sldId="2147483660"/>
              <pc:sldLayoutMk cId="0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16:02:51.806" v="6" actId="79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16:02:51.806" v="6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8-10T16:02:51.806" v="6" actId="79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Fake Test User" userId="SID-0" providerId="Test" clId="FakeClientId" dt="2021-08-10T16:02:51.806" v="6" actId="79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Fake Test User" userId="SID-0" providerId="Test" clId="FakeClientId" dt="2021-08-10T16:02:51.806" v="6" actId="79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Fake Test User" userId="SID-0" providerId="Test" clId="FakeClientId" dt="2021-08-10T16:02:51.806" v="6" actId="790"/>
            <ac:spMkLst>
              <pc:docMk/>
              <pc:sldMasterMk cId="0" sldId="2147483660"/>
              <pc:sldLayoutMk cId="0" sldId="2147483661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02:55.025" v="7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8-10T16:02:55.025" v="7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02:55.025" v="7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02:55.025" v="7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02:55.025" v="7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02:55.025" v="7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02:59.915" v="8" actId="790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8-10T16:02:59.915" v="8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02:59.915" v="8" actId="79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02:59.915" v="8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02:59.915" v="8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02:59.915" v="8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16:02:59.915" v="8" actId="790"/>
            <ac:spMkLst>
              <pc:docMk/>
              <pc:sldMasterMk cId="0" sldId="2147483660"/>
              <pc:sldLayoutMk cId="0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16:02:59.915" v="8" actId="79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03:03.103" v="9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8-10T16:03:03.103" v="9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03:03.103" v="9" actId="79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03:03.103" v="9" actId="79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03:03.103" v="9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03:03.103" v="9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16:03:03.103" v="9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03:10.248" v="10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8-10T16:03:10.248" v="10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03:10.248" v="10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03:10.248" v="10" actId="79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03:10.248" v="10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03:10.248" v="10" actId="79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16:03:10.248" v="10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16:03:10.248" v="10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16:03:10.248" v="10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03:13.451" v="11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8-10T16:03:13.451" v="11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03:13.451" v="11" actId="790"/>
            <ac:spMkLst>
              <pc:docMk/>
              <pc:sldMasterMk cId="0" sldId="2147483660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16:03:13.451" v="11" actId="790"/>
            <ac:spMkLst>
              <pc:docMk/>
              <pc:sldMasterMk cId="0" sldId="2147483660"/>
              <pc:sldLayoutMk cId="0" sldId="2147483666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16:03:13.451" v="11" actId="790"/>
            <ac:spMkLst>
              <pc:docMk/>
              <pc:sldMasterMk cId="0" sldId="2147483660"/>
              <pc:sldLayoutMk cId="0" sldId="2147483666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03:16.998" v="12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8-10T16:03:16.998" v="12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03:16.998" v="12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03:16.998" v="12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03:20.123" v="13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8-10T16:03:20.123" v="13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03:20.123" v="13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03:20.123" v="13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03:20.123" v="13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03:20.123" v="13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16:03:20.123" v="13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03:24.154" v="14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8-10T16:03:24.154" v="14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03:24.154" v="14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03:24.154" v="14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03:24.154" v="14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03:24.154" v="14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16:03:24.154" v="14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03:27.185" v="15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8-10T16:03:27.185" v="15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03:27.185" v="15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03:27.185" v="15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03:27.185" v="15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03:27.185" v="15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03:30.248" v="16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8-10T16:03:30.248" v="16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03:30.248" v="16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03:30.248" v="16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03:30.248" v="16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03:30.248" v="16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CA56EFE8-D674-4AF3-94A9-B005272C8D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FB91A56-671E-4A86-B5E7-DE7E2E34BA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FCA23C-BF9F-4033-92C7-4E075A134122}" type="datetimeFigureOut">
              <a:rPr lang="sv-SE" smtClean="0"/>
              <a:t>2021-08-11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D230D30-F774-44AD-91B6-1E62EAFB13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A1D71B5-531C-4260-8196-ADB52349CE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389FF-77DA-48D0-ABBE-0781A53931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24842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noProof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BAAAB6-0554-48A9-AB52-2DA9A0F404E7}" type="datetimeFigureOut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noProof="0"/>
              <a:t>Redigera format för bakgrundstext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C610A-39D0-4EEE-9D72-28E203C2314F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42295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C610A-39D0-4EEE-9D72-28E203C231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5247332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F9ED36A-4F2A-4C27-AEC4-8F3ED385629D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ihandsfigu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sv-SE" noProof="0"/>
          </a:p>
        </p:txBody>
      </p:sp>
      <p:sp>
        <p:nvSpPr>
          <p:cNvPr id="8" name="Frihandsfigu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sv-SE" noProof="0"/>
          </a:p>
        </p:txBody>
      </p:sp>
      <p:sp>
        <p:nvSpPr>
          <p:cNvPr id="9" name="Rubrik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rtlCol="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pPr rtl="0"/>
            <a:r>
              <a:rPr lang="sv-SE" noProof="0"/>
              <a:t>Klicka här för att ändra mall för rubrikformat</a:t>
            </a:r>
            <a:endParaRPr kumimoji="0" lang="sv-SE" noProof="0"/>
          </a:p>
        </p:txBody>
      </p:sp>
      <p:sp>
        <p:nvSpPr>
          <p:cNvPr id="17" name="Underrubrik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rtlCol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sv-SE" noProof="0"/>
              <a:t>Klicka här för att ändra mall för underrubrikformat</a:t>
            </a:r>
          </a:p>
        </p:txBody>
      </p:sp>
      <p:sp>
        <p:nvSpPr>
          <p:cNvPr id="30" name="Platshållare för datum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19606638-5C6C-4F2D-B8C9-599494535FF3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19" name="Platshållare för sidfot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C8F5042A-0AD7-47F2-A81E-5206AF735CAB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04B93A23-A59B-49B2-A101-2BF9C8E3A858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ihandsfigu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sv-SE" noProof="0"/>
          </a:p>
        </p:txBody>
      </p:sp>
      <p:sp>
        <p:nvSpPr>
          <p:cNvPr id="9" name="Frihandsfigu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sv-SE" noProof="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85800" y="3583837"/>
            <a:ext cx="6629400" cy="1826363"/>
          </a:xfrm>
        </p:spPr>
        <p:txBody>
          <a:bodyPr tIns="0" bIns="0" rtlCol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rtlCol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9AB46A2E-A431-4B15-BD2D-E4C1047A2264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467600" cy="1143000"/>
          </a:xfrm>
        </p:spPr>
        <p:txBody>
          <a:bodyPr rtlCol="0"/>
          <a:lstStyle/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3657600" cy="4525963"/>
          </a:xfrm>
        </p:spPr>
        <p:txBody>
          <a:bodyPr rtlCol="0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267200" y="1600200"/>
            <a:ext cx="3657600" cy="4525963"/>
          </a:xfrm>
        </p:spPr>
        <p:txBody>
          <a:bodyPr rtlCol="0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523DC910-8E0D-4015-84BA-D8E5902308E3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57200" y="5486400"/>
            <a:ext cx="4040188" cy="8382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5486400"/>
            <a:ext cx="4041775" cy="8382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 hasCustomPrompt="1"/>
          </p:nvPr>
        </p:nvSpPr>
        <p:spPr>
          <a:xfrm>
            <a:off x="457200" y="1516912"/>
            <a:ext cx="4040188" cy="3941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4645025" y="1516912"/>
            <a:ext cx="4041775" cy="3941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393CC3A0-FDC2-47C3-A37A-816448FF2405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274320"/>
            <a:ext cx="7470648" cy="1143000"/>
          </a:xfrm>
        </p:spPr>
        <p:txBody>
          <a:bodyPr rtlCol="0" anchor="ctr"/>
          <a:lstStyle>
            <a:lvl1pPr algn="l">
              <a:defRPr sz="4600"/>
            </a:lvl1pPr>
          </a:lstStyle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720FCA9B-8127-4F2B-8A38-A3FE26B2872D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36DE2D9C-B536-4CAF-AD3A-FBC221EF8353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1185528"/>
            <a:ext cx="3200400" cy="730250"/>
          </a:xfrm>
        </p:spPr>
        <p:txBody>
          <a:bodyPr tIns="0" bIns="0" rtlCol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 hasCustomPrompt="1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rtlCol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 hasCustomPrompt="1"/>
          </p:nvPr>
        </p:nvSpPr>
        <p:spPr>
          <a:xfrm>
            <a:off x="457200" y="1981200"/>
            <a:ext cx="7086600" cy="3810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82114934-1A4F-41D1-810E-E7EA1B4F3DBD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556732" y="1705709"/>
            <a:ext cx="3053868" cy="1253808"/>
          </a:xfrm>
        </p:spPr>
        <p:txBody>
          <a:bodyPr rtlCol="0"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 hasCustomPrompt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sv-SE" noProof="0"/>
              <a:t>Klicka på ikonen för att lägga till bild</a:t>
            </a:r>
            <a:endParaRPr kumimoji="0"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5556734" y="2998765"/>
            <a:ext cx="3053866" cy="2663482"/>
          </a:xfrm>
        </p:spPr>
        <p:txBody>
          <a:bodyPr lIns="45720" rIns="45720" rtlCol="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 rtlCol="0"/>
          <a:lstStyle/>
          <a:p>
            <a:pPr rtl="0" eaLnBrk="1" latinLnBrk="0" hangingPunct="1"/>
            <a:fld id="{74E7C968-9FC3-4FCF-856B-2C432CACB1E2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ihandsfigu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sv-SE" noProof="0"/>
          </a:p>
        </p:txBody>
      </p:sp>
      <p:sp>
        <p:nvSpPr>
          <p:cNvPr id="16" name="Frihandsfigu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sv-SE" noProof="0"/>
          </a:p>
        </p:txBody>
      </p:sp>
      <p:sp>
        <p:nvSpPr>
          <p:cNvPr id="9" name="Platshållare för rubrik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rtlCol="0" anchor="ctr">
            <a:normAutofit/>
          </a:bodyPr>
          <a:lstStyle/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0" name="Platshållare för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rtlCol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rtl="0" eaLnBrk="1" latinLnBrk="0" hangingPunct="1"/>
            <a:fld id="{2D5D60F0-B012-4E3A-B4CF-68D5DB5FCE33}" type="datetime1">
              <a:rPr lang="sv-SE" noProof="0" smtClean="0"/>
              <a:t>2021-08-11</a:t>
            </a:fld>
            <a:endParaRPr lang="sv-SE" sz="1000" noProof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rtlCol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rtl="0" eaLnBrk="1" latinLnBrk="0" hangingPunct="1"/>
            <a:endParaRPr kumimoji="0" lang="sv-SE" sz="1000" noProof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rtl="0" eaLnBrk="1" latinLnBrk="0" hangingPunct="1"/>
            <a:fld id="{2AA957AF-53C0-420B-9C2D-77DB1416566C}" type="slidenum">
              <a:rPr kumimoji="0" lang="sv-SE" noProof="0" smtClean="0"/>
              <a:pPr rtl="0" eaLnBrk="1" latinLnBrk="0" hangingPunct="1"/>
              <a:t>‹#›</a:t>
            </a:fld>
            <a:endParaRPr kumimoji="0" lang="sv-SE" sz="1000" noProof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6439479"/>
      </p:ext>
    </p:extLst>
  </p:cSld>
  <p:clrMapOvr>
    <a:masterClrMapping/>
  </p:clrMapOvr>
</p:sld>
</file>

<file path=ppt/theme/theme12.xml><?xml version="1.0" encoding="utf-8"?>
<a:theme xmlns:a="http://schemas.openxmlformats.org/drawingml/2006/main" name="Teknik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Technic</ap:Template>
  <ap:TotalTime>2</ap:TotalTime>
  <ap:Words>1</ap:Words>
  <ap:PresentationFormat>Bildspel på skärmen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ap:HeadingPairs>
  <ap:TitlesOfParts>
    <vt:vector baseType="lpstr" size="6">
      <vt:lpstr>Arial</vt:lpstr>
      <vt:lpstr>Calibri</vt:lpstr>
      <vt:lpstr>Franklin Gothic Book</vt:lpstr>
      <vt:lpstr>Wingdings 2</vt:lpstr>
      <vt:lpstr>Teknik</vt:lpstr>
      <vt:lpstr>PowerPoint-presentation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2014-09-16T21:40:21Z</dcterms:created>
  <dcterms:modified xsi:type="dcterms:W3CDTF">2021-08-10T16:04:14Z</dcterms:modified>
</cp:coreProperties>
</file>