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419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6:10:14.595" v="18" actId="790"/>
      <pc:docMkLst>
        <pc:docMk/>
      </pc:docMkLst>
      <pc:sldChg chg="modSp mod modNotes">
        <pc:chgData name="Fake Test User" userId="SID-0" providerId="Test" clId="FakeClientId" dt="2021-08-10T16:09:25.502" v="4" actId="790"/>
        <pc:sldMkLst>
          <pc:docMk/>
          <pc:sldMk cId="677771850" sldId="256"/>
        </pc:sldMkLst>
        <pc:spChg chg="mod">
          <ac:chgData name="Fake Test User" userId="SID-0" providerId="Test" clId="FakeClientId" dt="2021-08-10T16:09:21.549" v="3" actId="790"/>
          <ac:spMkLst>
            <pc:docMk/>
            <pc:sldMk cId="677771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6:09:21.549" v="3" actId="790"/>
          <ac:spMkLst>
            <pc:docMk/>
            <pc:sldMk cId="677771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6:10:08.470" v="16" actId="790"/>
        <pc:sldMasterMkLst>
          <pc:docMk/>
          <pc:sldMasterMk cId="0" sldId="2147483889"/>
        </pc:sldMasterMkLst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2" creationId="{00000000-0000-0000-0000-000000000000}"/>
          </ac:spMkLst>
        </pc:spChg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3" creationId="{00000000-0000-0000-0000-000000000000}"/>
          </ac:spMkLst>
        </pc:spChg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4" creationId="{00000000-0000-0000-0000-000000000000}"/>
          </ac:spMkLst>
        </pc:spChg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5" creationId="{00000000-0000-0000-0000-000000000000}"/>
          </ac:spMkLst>
        </pc:spChg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6" creationId="{00000000-0000-0000-0000-000000000000}"/>
          </ac:spMkLst>
        </pc:spChg>
        <pc:spChg chg="mod">
          <ac:chgData name="Fake Test User" userId="SID-0" providerId="Test" clId="FakeClientId" dt="2021-08-10T16:09:31.408" v="5" actId="790"/>
          <ac:spMkLst>
            <pc:docMk/>
            <pc:sldMasterMk cId="0" sldId="2147483889"/>
            <ac:spMk id="190" creationId="{00000000-0000-0000-0000-000000000000}"/>
          </ac:spMkLst>
        </pc:spChg>
        <pc:sldLayoutChg chg="modSp mod">
          <pc:chgData name="Fake Test User" userId="SID-0" providerId="Test" clId="FakeClientId" dt="2021-08-10T16:09:34.564" v="6" actId="790"/>
          <pc:sldLayoutMkLst>
            <pc:docMk/>
            <pc:sldMasterMk cId="0" sldId="2147483889"/>
            <pc:sldLayoutMk cId="0" sldId="2147483890"/>
          </pc:sldLayoutMkLst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9:34.564" v="6" actId="790"/>
            <ac:spMkLst>
              <pc:docMk/>
              <pc:sldMasterMk cId="0" sldId="2147483889"/>
              <pc:sldLayoutMk cId="0" sldId="2147483890"/>
              <ac:spMk id="1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37.627" v="7" actId="790"/>
          <pc:sldLayoutMkLst>
            <pc:docMk/>
            <pc:sldMasterMk cId="0" sldId="2147483889"/>
            <pc:sldLayoutMk cId="0" sldId="2147483891"/>
          </pc:sldLayoutMkLst>
          <pc:spChg chg="mod">
            <ac:chgData name="Fake Test User" userId="SID-0" providerId="Test" clId="FakeClientId" dt="2021-08-10T16:09:37.627" v="7" actId="790"/>
            <ac:spMkLst>
              <pc:docMk/>
              <pc:sldMasterMk cId="0" sldId="2147483889"/>
              <pc:sldLayoutMk cId="0" sldId="214748389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37.627" v="7" actId="790"/>
            <ac:spMkLst>
              <pc:docMk/>
              <pc:sldMasterMk cId="0" sldId="2147483889"/>
              <pc:sldLayoutMk cId="0" sldId="214748389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37.627" v="7" actId="790"/>
            <ac:spMkLst>
              <pc:docMk/>
              <pc:sldMasterMk cId="0" sldId="2147483889"/>
              <pc:sldLayoutMk cId="0" sldId="214748389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37.627" v="7" actId="790"/>
            <ac:spMkLst>
              <pc:docMk/>
              <pc:sldMasterMk cId="0" sldId="2147483889"/>
              <pc:sldLayoutMk cId="0" sldId="214748389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9:37.627" v="7" actId="790"/>
            <ac:spMkLst>
              <pc:docMk/>
              <pc:sldMasterMk cId="0" sldId="2147483889"/>
              <pc:sldLayoutMk cId="0" sldId="214748389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42.080" v="8" actId="790"/>
          <pc:sldLayoutMkLst>
            <pc:docMk/>
            <pc:sldMasterMk cId="0" sldId="2147483889"/>
            <pc:sldLayoutMk cId="0" sldId="2147483892"/>
          </pc:sldLayoutMkLst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91" creationId="{00000000-0000-0000-0000-000000000000}"/>
            </ac:spMkLst>
          </pc:spChg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92" creationId="{00000000-0000-0000-0000-000000000000}"/>
            </ac:spMkLst>
          </pc:spChg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94" creationId="{00000000-0000-0000-0000-000000000000}"/>
            </ac:spMkLst>
          </pc:spChg>
          <pc:spChg chg="mod">
            <ac:chgData name="Fake Test User" userId="SID-0" providerId="Test" clId="FakeClientId" dt="2021-08-10T16:09:42.080" v="8" actId="790"/>
            <ac:spMkLst>
              <pc:docMk/>
              <pc:sldMasterMk cId="0" sldId="2147483889"/>
              <pc:sldLayoutMk cId="0" sldId="2147483892"/>
              <ac:spMk id="9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45.470" v="9" actId="790"/>
          <pc:sldLayoutMkLst>
            <pc:docMk/>
            <pc:sldMasterMk cId="0" sldId="2147483889"/>
            <pc:sldLayoutMk cId="0" sldId="2147483893"/>
          </pc:sldLayoutMkLst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9:45.470" v="9" actId="790"/>
            <ac:spMkLst>
              <pc:docMk/>
              <pc:sldMasterMk cId="0" sldId="2147483889"/>
              <pc:sldLayoutMk cId="0" sldId="214748389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48.705" v="10" actId="790"/>
          <pc:sldLayoutMkLst>
            <pc:docMk/>
            <pc:sldMasterMk cId="0" sldId="2147483889"/>
            <pc:sldLayoutMk cId="0" sldId="2147483894"/>
          </pc:sldLayoutMkLst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6:09:48.705" v="10" actId="790"/>
            <ac:spMkLst>
              <pc:docMk/>
              <pc:sldMasterMk cId="0" sldId="2147483889"/>
              <pc:sldLayoutMk cId="0" sldId="214748389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51.783" v="11" actId="790"/>
          <pc:sldLayoutMkLst>
            <pc:docMk/>
            <pc:sldMasterMk cId="0" sldId="2147483889"/>
            <pc:sldLayoutMk cId="0" sldId="2147483895"/>
          </pc:sldLayoutMkLst>
          <pc:spChg chg="mod">
            <ac:chgData name="Fake Test User" userId="SID-0" providerId="Test" clId="FakeClientId" dt="2021-08-10T16:09:51.783" v="11" actId="790"/>
            <ac:spMkLst>
              <pc:docMk/>
              <pc:sldMasterMk cId="0" sldId="2147483889"/>
              <pc:sldLayoutMk cId="0" sldId="21474838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51.783" v="11" actId="790"/>
            <ac:spMkLst>
              <pc:docMk/>
              <pc:sldMasterMk cId="0" sldId="2147483889"/>
              <pc:sldLayoutMk cId="0" sldId="21474838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51.783" v="11" actId="790"/>
            <ac:spMkLst>
              <pc:docMk/>
              <pc:sldMasterMk cId="0" sldId="2147483889"/>
              <pc:sldLayoutMk cId="0" sldId="21474838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51.783" v="11" actId="790"/>
            <ac:spMkLst>
              <pc:docMk/>
              <pc:sldMasterMk cId="0" sldId="2147483889"/>
              <pc:sldLayoutMk cId="0" sldId="214748389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55.064" v="12" actId="790"/>
          <pc:sldLayoutMkLst>
            <pc:docMk/>
            <pc:sldMasterMk cId="0" sldId="2147483889"/>
            <pc:sldLayoutMk cId="0" sldId="2147483896"/>
          </pc:sldLayoutMkLst>
          <pc:spChg chg="mod">
            <ac:chgData name="Fake Test User" userId="SID-0" providerId="Test" clId="FakeClientId" dt="2021-08-10T16:09:55.064" v="12" actId="790"/>
            <ac:spMkLst>
              <pc:docMk/>
              <pc:sldMasterMk cId="0" sldId="2147483889"/>
              <pc:sldLayoutMk cId="0" sldId="21474838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55.064" v="12" actId="790"/>
            <ac:spMkLst>
              <pc:docMk/>
              <pc:sldMasterMk cId="0" sldId="2147483889"/>
              <pc:sldLayoutMk cId="0" sldId="214748389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55.064" v="12" actId="790"/>
            <ac:spMkLst>
              <pc:docMk/>
              <pc:sldMasterMk cId="0" sldId="2147483889"/>
              <pc:sldLayoutMk cId="0" sldId="214748389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9:58.033" v="13" actId="790"/>
          <pc:sldLayoutMkLst>
            <pc:docMk/>
            <pc:sldMasterMk cId="0" sldId="2147483889"/>
            <pc:sldLayoutMk cId="0" sldId="2147483897"/>
          </pc:sldLayoutMkLst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9:58.033" v="13" actId="790"/>
            <ac:spMkLst>
              <pc:docMk/>
              <pc:sldMasterMk cId="0" sldId="2147483889"/>
              <pc:sldLayoutMk cId="0" sldId="2147483897"/>
              <ac:spMk id="3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10:01.205" v="14" actId="790"/>
          <pc:sldLayoutMkLst>
            <pc:docMk/>
            <pc:sldMasterMk cId="0" sldId="2147483889"/>
            <pc:sldLayoutMk cId="0" sldId="2147483898"/>
          </pc:sldLayoutMkLst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10:01.205" v="14" actId="790"/>
            <ac:spMkLst>
              <pc:docMk/>
              <pc:sldMasterMk cId="0" sldId="2147483889"/>
              <pc:sldLayoutMk cId="0" sldId="2147483898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10:04.689" v="15" actId="790"/>
          <pc:sldLayoutMkLst>
            <pc:docMk/>
            <pc:sldMasterMk cId="0" sldId="2147483889"/>
            <pc:sldLayoutMk cId="0" sldId="2147483899"/>
          </pc:sldLayoutMkLst>
          <pc:spChg chg="mod">
            <ac:chgData name="Fake Test User" userId="SID-0" providerId="Test" clId="FakeClientId" dt="2021-08-10T16:10:04.689" v="15" actId="790"/>
            <ac:spMkLst>
              <pc:docMk/>
              <pc:sldMasterMk cId="0" sldId="2147483889"/>
              <pc:sldLayoutMk cId="0" sldId="21474838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10:04.689" v="15" actId="790"/>
            <ac:spMkLst>
              <pc:docMk/>
              <pc:sldMasterMk cId="0" sldId="2147483889"/>
              <pc:sldLayoutMk cId="0" sldId="21474838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10:04.689" v="15" actId="790"/>
            <ac:spMkLst>
              <pc:docMk/>
              <pc:sldMasterMk cId="0" sldId="2147483889"/>
              <pc:sldLayoutMk cId="0" sldId="214748389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10:04.689" v="15" actId="790"/>
            <ac:spMkLst>
              <pc:docMk/>
              <pc:sldMasterMk cId="0" sldId="2147483889"/>
              <pc:sldLayoutMk cId="0" sldId="214748389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10:04.689" v="15" actId="790"/>
            <ac:spMkLst>
              <pc:docMk/>
              <pc:sldMasterMk cId="0" sldId="2147483889"/>
              <pc:sldLayoutMk cId="0" sldId="214748389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10:08.470" v="16" actId="790"/>
          <pc:sldLayoutMkLst>
            <pc:docMk/>
            <pc:sldMasterMk cId="0" sldId="2147483889"/>
            <pc:sldLayoutMk cId="0" sldId="2147483900"/>
          </pc:sldLayoutMkLst>
          <pc:spChg chg="mod">
            <ac:chgData name="Fake Test User" userId="SID-0" providerId="Test" clId="FakeClientId" dt="2021-08-10T16:10:08.470" v="16" actId="790"/>
            <ac:spMkLst>
              <pc:docMk/>
              <pc:sldMasterMk cId="0" sldId="2147483889"/>
              <pc:sldLayoutMk cId="0" sldId="21474839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10:08.470" v="16" actId="790"/>
            <ac:spMkLst>
              <pc:docMk/>
              <pc:sldMasterMk cId="0" sldId="2147483889"/>
              <pc:sldLayoutMk cId="0" sldId="21474839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10:08.470" v="16" actId="790"/>
            <ac:spMkLst>
              <pc:docMk/>
              <pc:sldMasterMk cId="0" sldId="2147483889"/>
              <pc:sldLayoutMk cId="0" sldId="21474839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10:08.470" v="16" actId="790"/>
            <ac:spMkLst>
              <pc:docMk/>
              <pc:sldMasterMk cId="0" sldId="2147483889"/>
              <pc:sldLayoutMk cId="0" sldId="21474839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10:08.470" v="16" actId="790"/>
            <ac:spMkLst>
              <pc:docMk/>
              <pc:sldMasterMk cId="0" sldId="2147483889"/>
              <pc:sldLayoutMk cId="0" sldId="214748390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01A0C3-97DD-4091-B6B6-F225B9920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3CF72B-A1F2-45C2-80CC-CE12A33568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ADDDA-D141-4A7C-9AA3-1E523B98BAB8}" type="datetimeFigureOut">
              <a:rPr lang="sv-SE" smtClean="0"/>
              <a:t>2021-08-11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6FEC964-5AE6-4AED-8E4F-4921FF4D4A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0400258-4AB7-437B-99DB-3D413383B8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B0DB0-25F9-4D7B-B7A3-A1005E579A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853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89D4E-451A-4ADF-866E-91F99FDDBD8B}" type="datetimeFigureOut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0BEB0-9523-4661-AD05-00AAB663F30A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076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0BEB0-9523-4661-AD05-00AAB663F30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58668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3DAE5D-B594-4529-95EB-9C9E160B2379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Rak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ak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ak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ak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Rak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Rak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Rak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Rak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Rak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Rak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Rak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Rak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Rak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ak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ak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ak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ak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ak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Rak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k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Rak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Rak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Rak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Rak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Rak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Rak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Rak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Rak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Rak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Rak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Rak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Rak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Rak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Rak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Rak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ak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Rak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Rak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Rak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Rak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Rak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Rak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ak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ak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ak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ak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ak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ak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ak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Rak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Rak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Rak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Rak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Rak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Rak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Rak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Rak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Rak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Rak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Rak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Rak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Rak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Rak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Rak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Rak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Rak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Rak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Rak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Rak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Rak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Rak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Rak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Rak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Rak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Rak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Rak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Rak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Rak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Rak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Rak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Rak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Rak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ak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76FB39-5037-410C-A54D-578F625E3F2D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113" name="Rektangulär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up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Rak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ak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ak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/>
              <a:t>Klicka här för att ändra mall för underrubrikformat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71044E-703F-449E-9CA5-8A246EF01708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DF8A3C-C5ED-473F-8C05-C90976CAA709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Rak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k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k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k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k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k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k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k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k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k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k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k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k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k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k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k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k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k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k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k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k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k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k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k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k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k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k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ak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k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k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ak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k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k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k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k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ak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k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k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k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k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k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ak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k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ak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k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k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k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k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k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ak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k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ak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ak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ak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ak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ak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ak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k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ak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k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k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k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k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k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k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ak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ktangulär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Rak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k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5" name="Rubrik 94"/>
          <p:cNvSpPr>
            <a:spLocks noGrp="1"/>
          </p:cNvSpPr>
          <p:nvPr>
            <p:ph type="title" hasCustomPrompt="1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382921-2269-4460-ABB3-82A62CBAB11F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91" name="Platshållare för sidfot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2" name="Platshållare för bildnummer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3C92AF-3E30-4936-8B25-4CA78FCC4C35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9ADF0-6067-4AD1-B54E-49A00DBF27A0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FD5E4-E249-4810-87F9-085E98F43F71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EE150-CB38-4950-8C27-14E4F62DA809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548A1F-8D6D-46F1-B1E9-369BEB2B555A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37" name="Rektangulär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Rak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6BCF54-163C-4717-9B6C-34511F1C8CAD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33" name="Rektangulär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Rak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ktangulär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03F127F-8362-4BC1-B926-0319FBBA291C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Halmtak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1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Halmtak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2021-08-10T16:10:38Z</dcterms:modified>
</cp:coreProperties>
</file>