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6:08:09.619" v="18" actId="790"/>
      <pc:docMkLst>
        <pc:docMk/>
      </pc:docMkLst>
      <pc:sldChg chg="modSp mod modNotes">
        <pc:chgData name="Fake Test User" userId="SID-0" providerId="Test" clId="FakeClientId" dt="2021-08-10T16:07:12.151" v="4" actId="790"/>
        <pc:sldMkLst>
          <pc:docMk/>
          <pc:sldMk cId="1213196239" sldId="256"/>
        </pc:sldMkLst>
        <pc:spChg chg="mod">
          <ac:chgData name="Fake Test User" userId="SID-0" providerId="Test" clId="FakeClientId" dt="2021-08-10T16:07:08.042" v="3" actId="790"/>
          <ac:spMkLst>
            <pc:docMk/>
            <pc:sldMk cId="12131962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6:07:08.042" v="3" actId="790"/>
          <ac:spMkLst>
            <pc:docMk/>
            <pc:sldMk cId="12131962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6:08:02.869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0T16:07:17.964" v="5" actId="790"/>
          <ac:spMkLst>
            <pc:docMk/>
            <pc:sldMasterMk cId="0" sldId="2147483660"/>
            <ac:spMk id="28" creationId="{00000000-0000-0000-0000-000000000000}"/>
          </ac:spMkLst>
        </pc:spChg>
        <pc:sldLayoutChg chg="modSp mod">
          <pc:chgData name="Fake Test User" userId="SID-0" providerId="Test" clId="FakeClientId" dt="2021-08-10T16:07:21.354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6:07:21.354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24.464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16:07:24.464" v="7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6:07:24.464" v="7" actId="790"/>
            <ac:spMkLst>
              <pc:docMk/>
              <pc:sldMasterMk cId="0" sldId="2147483660"/>
              <pc:sldLayoutMk cId="0" sldId="2147483662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6:07:24.464" v="7" actId="790"/>
            <ac:spMkLst>
              <pc:docMk/>
              <pc:sldMasterMk cId="0" sldId="2147483660"/>
              <pc:sldLayoutMk cId="0" sldId="214748366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16:07:24.464" v="7" actId="790"/>
            <ac:spMkLst>
              <pc:docMk/>
              <pc:sldMasterMk cId="0" sldId="2147483660"/>
              <pc:sldLayoutMk cId="0" sldId="214748366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6:07:24.464" v="7" actId="790"/>
            <ac:spMkLst>
              <pc:docMk/>
              <pc:sldMasterMk cId="0" sldId="2147483660"/>
              <pc:sldLayoutMk cId="0" sldId="2147483662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30.167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6:07:30.167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34.276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16:07:34.276" v="9" actId="790"/>
            <ac:spMkLst>
              <pc:docMk/>
              <pc:sldMasterMk cId="0" sldId="2147483660"/>
              <pc:sldLayoutMk cId="0" sldId="2147483664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40.088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6:07:40.088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43.088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16:07:43.088" v="11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6:07:43.088" v="11" actId="790"/>
            <ac:spMkLst>
              <pc:docMk/>
              <pc:sldMasterMk cId="0" sldId="2147483660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6:07:43.088" v="11" actId="790"/>
            <ac:spMkLst>
              <pc:docMk/>
              <pc:sldMasterMk cId="0" sldId="2147483660"/>
              <pc:sldLayoutMk cId="0" sldId="2147483666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16:07:43.088" v="11" actId="790"/>
            <ac:spMkLst>
              <pc:docMk/>
              <pc:sldMasterMk cId="0" sldId="2147483660"/>
              <pc:sldLayoutMk cId="0" sldId="2147483666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47.432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16:07:47.432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7:47.432" v="12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47.432" v="12" actId="790"/>
            <ac:spMkLst>
              <pc:docMk/>
              <pc:sldMasterMk cId="0" sldId="2147483660"/>
              <pc:sldLayoutMk cId="0" sldId="2147483667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50.510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6:07:50.510" v="13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54.901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6:07:54.901" v="14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7:57.994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16:07:57.994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7:57.994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7:57.994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7:57.994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7:57.994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6:08:02.869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16:08:02.869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6:08:02.869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6:08:02.869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6:08:02.869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6:08:02.869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920D182-C75D-4655-8481-ED9008331D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BA4FBEB-AFC1-45BF-8647-D2EA9F7AC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67251-476F-4B72-B5F4-BB69EC56C61F}" type="datetimeFigureOut">
              <a:rPr lang="sv-SE" smtClean="0"/>
              <a:t>2021-08-11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63AFEA-B84A-4B72-91C4-2FFA495026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8F6BC5-51B5-4FFE-8DA1-26ADCF3727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B8D3-C6F7-4BFD-8686-F9D4BD98DC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12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AA9C4-F8F6-49A3-9436-83935DCF69C2}" type="datetimeFigureOut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7B85A-A0AC-49C9-9B9F-CC76B584372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529721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7B85A-A0AC-49C9-9B9F-CC76B584372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3838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158C212-34AF-4339-81BA-194AFA2DD95C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  <p:sp>
        <p:nvSpPr>
          <p:cNvPr id="29" name="Rubri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16" name="Platshållare för datum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83C173B-CBE6-4857-A8C6-05ECF63BFD8D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D7AE0EE-F3BC-4C94-BA53-F2CAA1F246CB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27" name="Platshållare för innehåll 26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E30260D-4BC2-4BD1-BD80-3AB49D446E3E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D2EF25-CB87-475B-AFA0-1E8F1E1A3147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8" name="Rubrik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AC7021F-14CF-469E-86E9-CD42F2349ED8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28" name="Platshållare för innehåll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5F078A1-8ADC-40AF-BE5E-A3918D6A9383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7F9B1D2-F841-42DE-AC09-4738BA1D92F3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13C45AD-C513-41A7-9B9D-5BBD59802D82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24" name="Platshållare för sidfot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  <p:sp>
        <p:nvSpPr>
          <p:cNvPr id="12" name="Rubrik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25326C2-C8D6-4ACE-A9C6-015469FE96AB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29" name="Platshållare för sidfot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idx="1" hasCustomPrompt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v-SE" noProof="0"/>
              <a:t>Klicka på ikonen för att lägga till bild</a:t>
            </a:r>
            <a:endParaRPr kumimoji="0" lang="sv-SE" noProof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2C5FA37-6461-4728-A741-B9D332F959F0}" type="datetime1">
              <a:rPr lang="sv-SE" noProof="0" smtClean="0"/>
              <a:t>2021-08-11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17" name="Rubrik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v-SE" noProof="0"/>
              <a:t>Redigera format för bakgrundstext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A1E97E97-C657-4033-807C-B50F88B8B6A1}" type="datetime1">
              <a:rPr lang="sv-SE" noProof="0" smtClean="0"/>
              <a:t>2021-08-11</a:t>
            </a:fld>
            <a:endParaRPr lang="sv-SE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sv-SE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CA15C064-DD44-4CAC-873E-2D1F54821676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  <a:endParaRPr kumimoji="0" lang="sv-SE" noProof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1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Trek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2021-08-10T16:08:34Z</dcterms:modified>
</cp:coreProperties>
</file>