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53" autoAdjust="0"/>
  </p:normalViewPr>
  <p:slideViewPr>
    <p:cSldViewPr snapToGrid="0">
      <p:cViewPr varScale="1">
        <p:scale>
          <a:sx n="93" d="100"/>
          <a:sy n="93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6:30:00.150" v="18" actId="790"/>
      <pc:docMkLst>
        <pc:docMk/>
      </pc:docMkLst>
      <pc:sldChg chg="modSp mod modNotes">
        <pc:chgData name="Fake Test User" userId="SID-0" providerId="Test" clId="FakeClientId" dt="2021-08-10T16:29:07.701" v="4" actId="790"/>
        <pc:sldMkLst>
          <pc:docMk/>
          <pc:sldMk cId="32995205" sldId="256"/>
        </pc:sldMkLst>
        <pc:spChg chg="mod">
          <ac:chgData name="Fake Test User" userId="SID-0" providerId="Test" clId="FakeClientId" dt="2021-08-10T16:29:00.764" v="3" actId="790"/>
          <ac:spMkLst>
            <pc:docMk/>
            <pc:sldMk cId="3299520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6:29:00.764" v="3" actId="790"/>
          <ac:spMkLst>
            <pc:docMk/>
            <pc:sldMk cId="3299520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6:29:54.166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29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0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1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2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3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4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5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6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7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8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39" creationId="{00000000-0000-0000-0000-000000000000}"/>
          </ac:spMkLst>
        </pc:spChg>
        <pc:spChg chg="mod">
          <ac:chgData name="Fake Test User" userId="SID-0" providerId="Test" clId="FakeClientId" dt="2021-08-10T16:29:13.858" v="5" actId="790"/>
          <ac:spMkLst>
            <pc:docMk/>
            <pc:sldMasterMk cId="0" sldId="2147483660"/>
            <ac:spMk id="40" creationId="{00000000-0000-0000-0000-000000000000}"/>
          </ac:spMkLst>
        </pc:spChg>
        <pc:sldLayoutChg chg="modSp mod">
          <pc:chgData name="Fake Test User" userId="SID-0" providerId="Test" clId="FakeClientId" dt="2021-08-10T16:29:17.201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10T16:29:17.201" v="6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20.420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16:29:20.420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20.420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20.420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20.420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20.420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26.076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16:29:26.076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26.076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26.076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26.076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26.076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29.404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29:29.404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32.451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6:29:32.451" v="10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35.592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16:29:35.592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35.592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35.592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35.592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40.201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16:29:40.201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40.201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40.201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43.201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29:43.201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46.217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29:46.217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51.213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16:29:51.213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51.213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51.213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51.213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51.213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29:54.16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16:29:54.16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29:54.16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29:54.16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29:54.16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29:54.16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0E82068-A533-4EF3-9953-3A7FD81343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507C2C2-26FF-4699-8E7D-7A094043FD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17B0-0F72-483F-8688-9CCE08C2D953}" type="datetimeFigureOut">
              <a:rPr lang="sv-SE" smtClean="0"/>
              <a:t>2021-08-11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B1DB59E-EE99-4721-BD0E-8B716FA217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E5C187-8250-43A9-9E71-D52F7E7804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1FEB-D744-4261-B3F9-7AB75A60CD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27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FD9A-E089-4A4F-9000-523A1BEC0D18}" type="datetimeFigureOut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06AF8-CDD1-48EF-AD31-1AD4BF73F4B7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51946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06AF8-CDD1-48EF-AD31-1AD4BF73F4B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56434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1B8D845-127F-4457-829E-FE574699F880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ulär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4" name="Rektangulär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5" name="Rektangulär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6" name="Rektangulär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7" name="Rektangulär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7" name="Rektangulär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1" name="Rektangulär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9" name="Rektangulär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5241CE3F-A3B7-4D7B-BFFF-56BAF827F8C1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sv-SE" noProof="0" smtClean="0"/>
              <a:pPr algn="r" rtl="0" eaLnBrk="1" latinLnBrk="0" hangingPunct="1"/>
              <a:t>‹#›</a:t>
            </a:fld>
            <a:endParaRPr kumimoji="0" lang="sv-SE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C56BBFD-C6A1-4824-AC00-329ECE74F45D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4EA7D9-FBD8-467B-9F6B-F1BE94575D63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0171130-ED33-4CC3-AFD8-8137560CA8EE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 tv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B2E5A90-D19B-4C59-B7C2-70249F7F8B7E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2295F668-5B26-45BF-B6F3-D6AD7F447C0F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sv-SE" noProof="0" smtClean="0"/>
              <a:pPr algn="r"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2B3FF63D-9B80-4CD7-8A44-141B4620020B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282AB7-0F8B-4936-9A67-BC566A01879E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9E4DDF9-AF4B-4331-9038-67E7F9C804AC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v-SE" noProof="0"/>
              <a:t>Klicka på ikonen för att lägga till bild</a:t>
            </a:r>
            <a:endParaRPr kumimoji="0"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08B4395-2C90-48A5-B1B6-A77DC0FB791B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ulär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9" name="Rektangulär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0" name="Rektangulär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1" name="Rektangulär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2" name="Rektangulär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5" name="Rektangulär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6" name="Rektangulär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7" name="Rektangulär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8" name="Rektangulär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9" name="Rektangulär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40" name="Rektangulär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3BE88CD9-5FB2-4B5E-AE45-45BE311C3C30}" type="datetime1">
              <a:rPr lang="sv-SE" noProof="0" smtClean="0"/>
              <a:t>2021-08-11</a:t>
            </a:fld>
            <a:endParaRPr lang="sv-SE" sz="800" noProof="0">
              <a:solidFill>
                <a:schemeClr val="accent2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sv-SE" sz="800" noProof="0">
              <a:solidFill>
                <a:schemeClr val="accent2"/>
              </a:solidFill>
            </a:endParaRPr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sv-SE" noProof="0" smtClean="0"/>
              <a:pPr algn="r" rtl="0" eaLnBrk="1" latinLnBrk="0" hangingPunct="1"/>
              <a:t>‹#›</a:t>
            </a:fld>
            <a:endParaRPr kumimoji="0" lang="sv-SE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1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Urban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2021-08-10T16:30:22Z</dcterms:modified>
</cp:coreProperties>
</file>