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D01C1E23-DEED-4881-9649-D4762C05BFCF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51C54FC3-7019-4130-999F-2934A1BA08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26F8C37A-3116-4396-BF80-C7455E378427}" type="datetimeFigureOut">
              <a:t>2014-01-16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B1DC21C-4BBA-449A-9AC6-2347AA4403E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du vill ändra inbjudan markerar du bara exempeltexten och fyller i din evenemangsinformation. Om du hellre börjar om från början trycker du på knappen Ny bild på fliken Start och infogar en ny sida med inbjudningar. Nu kan du fylla i din text i de tomma platshållarna.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bjud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44" name="Bild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ktangel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6" name="Frihandsfigur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7" name="Platshållare 37 för text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v-SE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  <p:sp>
        <p:nvSpPr>
          <p:cNvPr id="48" name="Platshållare 37 för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v-SE"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  <p:sp>
        <p:nvSpPr>
          <p:cNvPr id="49" name="Platshållare 37 för text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v-SE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  <p:sp>
        <p:nvSpPr>
          <p:cNvPr id="57" name="Rektangel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58" name="Bild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ktangel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0" name="Frihandsfigur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1" name="Platshållare 37 för text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v-SE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  <p:sp>
        <p:nvSpPr>
          <p:cNvPr id="62" name="Platshållare 37 fö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sv-SE"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  <p:sp>
        <p:nvSpPr>
          <p:cNvPr id="63" name="Platshållare 37 för text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v-SE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v-S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v-SE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formatet för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v-S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v-S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v-S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tex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Grattis på födelsedagen Karin!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1804737" y="2790992"/>
            <a:ext cx="4162926" cy="630528"/>
          </a:xfrm>
        </p:spPr>
        <p:txBody>
          <a:bodyPr/>
          <a:lstStyle/>
          <a:p>
            <a:r>
              <a:rPr lang="sv-SE" dirty="0"/>
              <a:t>Fira med oss</a:t>
            </a:r>
          </a:p>
          <a:p>
            <a:r>
              <a:rPr lang="sv-SE" dirty="0"/>
              <a:t>Måndagen den 23 augusti klockan 14:30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/>
              <a:t>Sushi-restaurang</a:t>
            </a:r>
          </a:p>
          <a:p>
            <a:r>
              <a:rPr lang="sv-SE"/>
              <a:t>Storgatan 12, Ronneby</a:t>
            </a:r>
          </a:p>
          <a:p>
            <a:r>
              <a:rPr lang="sv-SE"/>
              <a:t>OSA till elin@exempel.com</a:t>
            </a:r>
          </a:p>
        </p:txBody>
      </p:sp>
      <p:sp>
        <p:nvSpPr>
          <p:cNvPr id="5" name="Platshållare 4 för tex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Grattis på födelsedagen Karin!</a:t>
            </a:r>
          </a:p>
        </p:txBody>
      </p:sp>
      <p:sp>
        <p:nvSpPr>
          <p:cNvPr id="6" name="Platshållare 5 för text"/>
          <p:cNvSpPr>
            <a:spLocks noGrp="1"/>
          </p:cNvSpPr>
          <p:nvPr>
            <p:ph type="body" sz="quarter" idx="14"/>
          </p:nvPr>
        </p:nvSpPr>
        <p:spPr>
          <a:xfrm>
            <a:off x="1804737" y="6858102"/>
            <a:ext cx="4162926" cy="630528"/>
          </a:xfrm>
        </p:spPr>
        <p:txBody>
          <a:bodyPr/>
          <a:lstStyle/>
          <a:p>
            <a:r>
              <a:rPr lang="sv-SE" dirty="0"/>
              <a:t>Fira med oss</a:t>
            </a:r>
          </a:p>
          <a:p>
            <a:r>
              <a:rPr lang="sv-SE" dirty="0"/>
              <a:t>Måndagen den 23 augusti klockan 14:30</a:t>
            </a:r>
          </a:p>
        </p:txBody>
      </p:sp>
      <p:sp>
        <p:nvSpPr>
          <p:cNvPr id="7" name="Platshållare 6 för text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/>
              <a:t>Sushi-restaurang</a:t>
            </a:r>
          </a:p>
          <a:p>
            <a:r>
              <a:rPr lang="sv-SE"/>
              <a:t>Storgatan 12, Ronneby</a:t>
            </a:r>
          </a:p>
          <a:p>
            <a:r>
              <a:rPr lang="sv-SE"/>
              <a:t>OSA till elin@exempel.com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Inbjudan blått band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Anpassad</PresentationFormat>
  <Paragraphs>14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Century</vt:lpstr>
      <vt:lpstr>Inbjudan blått band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2012-09-23T22:37:12Z</dcterms:created>
  <dcterms:modified xsi:type="dcterms:W3CDTF">2014-01-16T12:21:41Z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