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49" d="100"/>
          <a:sy n="49" d="100"/>
        </p:scale>
        <p:origin x="96" y="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2447117E-D58A-422A-A81B-362E9F2EA265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9A438575-B761-4121-A7E4-457BB62656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D1552672-2D72-42C2-B0B5-4CADDCB794C9}" type="datetimeFigureOut">
              <a:t>2014-01-16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F54BA502-DDEA-4552-B72A-9C62FF6620C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går att lägga till egna kategorier och poängvärden till den här spelplanen. Skriv dina frågor och svar på bilderna vi tillhandahåller.</a:t>
            </a:r>
          </a:p>
          <a:p>
            <a:endParaRPr lang="sv-SE" dirty="0"/>
          </a:p>
          <a:p>
            <a:r>
              <a:rPr lang="sv-SE" dirty="0"/>
              <a:t>När du är i bildspelsvyn, välj </a:t>
            </a:r>
            <a:r>
              <a:rPr lang="sv-SE" dirty="0" smtClean="0"/>
              <a:t>den understrukna texten </a:t>
            </a:r>
            <a:r>
              <a:rPr lang="sv-SE" dirty="0"/>
              <a:t>för att gå till den frågan, flytta </a:t>
            </a:r>
            <a:r>
              <a:rPr lang="sv-SE" dirty="0" smtClean="0"/>
              <a:t>sedan till svarsbilden. </a:t>
            </a:r>
            <a:r>
              <a:rPr lang="sv-SE" dirty="0"/>
              <a:t>Använd den </a:t>
            </a:r>
            <a:r>
              <a:rPr lang="sv-SE" dirty="0" smtClean="0"/>
              <a:t>vänstra triangeln </a:t>
            </a:r>
            <a:r>
              <a:rPr lang="sv-SE" dirty="0"/>
              <a:t>för att gå tillbaka till den här spelplansbilden. 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Skriv dina frågor och svar i platshållarna. Det går att lägga till kategorin och poängvärdet längst ned som referens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Välj den högra triangeln i bildspelsvyn för att visa svaret. Gå tillbaka till spelplansbilden med den vänstra triangeln. 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Skriv dina frågor och svar i platshållarna. Det går att lägga till kategorin och poängvärdet längst ned som referens.</a:t>
            </a:r>
          </a:p>
          <a:p>
            <a:endParaRPr lang="sv-SE" dirty="0"/>
          </a:p>
          <a:p>
            <a:r>
              <a:rPr lang="sv-SE" dirty="0"/>
              <a:t>När du är i bildspelsvyn, </a:t>
            </a:r>
            <a:r>
              <a:rPr lang="sv-SE" dirty="0" smtClean="0"/>
              <a:t>väljer du </a:t>
            </a:r>
            <a:r>
              <a:rPr lang="sv-SE" dirty="0"/>
              <a:t>den vänstra triangeln för att gå tillbaka till spelplansbilden. </a:t>
            </a:r>
          </a:p>
          <a:p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l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7 för text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Kategori 1</a:t>
            </a:r>
          </a:p>
        </p:txBody>
      </p:sp>
      <p:sp>
        <p:nvSpPr>
          <p:cNvPr id="40" name="Platshållare 7 för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45" name="Platshållare 7 för text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0" name="Platshållare 7 för text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5" name="Platshållare 7 för text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60" name="Platshållare 7 för text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36" name="Platshållare 7 fö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Kategori 2</a:t>
            </a:r>
          </a:p>
        </p:txBody>
      </p:sp>
      <p:sp>
        <p:nvSpPr>
          <p:cNvPr id="41" name="Platshållare 7 för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46" name="Platshållare 7 för text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1" name="Platshållare 7 för text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6" name="Platshållare 7 för text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61" name="Platshållare 7 för text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37" name="Platshållare 7 för text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Kategori 3</a:t>
            </a:r>
          </a:p>
        </p:txBody>
      </p:sp>
      <p:sp>
        <p:nvSpPr>
          <p:cNvPr id="42" name="Platshållare 7 för text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47" name="Platshållare 7 för text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2" name="Platshållare 7 för text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7" name="Platshållare 7 för text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62" name="Platshållare 7 för text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38" name="Platshållare 7 för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Kategori 4</a:t>
            </a:r>
          </a:p>
        </p:txBody>
      </p:sp>
      <p:sp>
        <p:nvSpPr>
          <p:cNvPr id="43" name="Platshållare 7 för text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48" name="Platshållare 7 för text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3" name="Platshållare 7 för text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8" name="Platshållare 7 för text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63" name="Platshållare 7 för text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39" name="Platshållare 7 för text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Kategori 5</a:t>
            </a:r>
          </a:p>
        </p:txBody>
      </p:sp>
      <p:sp>
        <p:nvSpPr>
          <p:cNvPr id="44" name="Platshållare 7 för text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49" name="Platshållare 7 för text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4" name="Platshållare 7 för text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59" name="Platshållare 7 för text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64" name="Platshållare 7 för text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v-SE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i kategori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svar här.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gränsare kategori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sv-SE" sz="54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Avgränsarbild kategori 4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ågor i kategori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Fråga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fråga här.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4</a:t>
            </a:r>
          </a:p>
        </p:txBody>
      </p:sp>
      <p:sp>
        <p:nvSpPr>
          <p:cNvPr id="12" name="Tillbaka till spelpla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i kategori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svar här.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gränsare kategori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sv-SE" sz="54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Avgränsarbild kategori 5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ågor i kategori 5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Fråga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fråga här.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5</a:t>
            </a:r>
          </a:p>
        </p:txBody>
      </p:sp>
      <p:sp>
        <p:nvSpPr>
          <p:cNvPr id="12" name="Tillbaka till spelpla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i kategori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svar här.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gränsare kategori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sv-SE" sz="54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Avgränsarbild kategori 1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ågor i kategori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Fråga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fråga här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1</a:t>
            </a:r>
          </a:p>
        </p:txBody>
      </p:sp>
      <p:sp>
        <p:nvSpPr>
          <p:cNvPr id="14" name="Tillbaka till spelpla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i kategori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svar här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gränsare kategori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sv-SE" sz="54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Avgränsarbild kategori 2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ågor i kategori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Fråga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fråga här.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2</a:t>
            </a:r>
          </a:p>
        </p:txBody>
      </p:sp>
      <p:sp>
        <p:nvSpPr>
          <p:cNvPr id="12" name="Tillbaka till spelpla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i kategori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svar här.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gränsare kategori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sv-SE" sz="54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Avgränsarbild kategori 3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ågor i kategori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sv-SE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Fråga</a:t>
            </a:r>
          </a:p>
        </p:txBody>
      </p:sp>
      <p:sp>
        <p:nvSpPr>
          <p:cNvPr id="8" name="Fråg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sv-SE" sz="3200" baseline="0"/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Skriv fråga här.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oäng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v-SE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3200"/>
            </a:lvl2pPr>
            <a:lvl3pPr marL="0" indent="0" latinLnBrk="0">
              <a:spcBef>
                <a:spcPts val="0"/>
              </a:spcBef>
              <a:buNone/>
              <a:defRPr lang="sv-SE" sz="3200"/>
            </a:lvl3pPr>
            <a:lvl4pPr marL="0" indent="0" latinLnBrk="0">
              <a:spcBef>
                <a:spcPts val="0"/>
              </a:spcBef>
              <a:buNone/>
              <a:defRPr lang="sv-SE" sz="3200"/>
            </a:lvl4pPr>
            <a:lvl5pPr marL="0" indent="0" latinLnBrk="0">
              <a:spcBef>
                <a:spcPts val="0"/>
              </a:spcBef>
              <a:buNone/>
              <a:defRPr lang="sv-SE" sz="3200"/>
            </a:lvl5pPr>
            <a:lvl6pPr marL="0" indent="0" latinLnBrk="0">
              <a:spcBef>
                <a:spcPts val="0"/>
              </a:spcBef>
              <a:buNone/>
              <a:defRPr lang="sv-SE" sz="3200"/>
            </a:lvl6pPr>
            <a:lvl7pPr marL="0" indent="0" latinLnBrk="0">
              <a:spcBef>
                <a:spcPts val="0"/>
              </a:spcBef>
              <a:buNone/>
              <a:defRPr lang="sv-SE" sz="3200"/>
            </a:lvl7pPr>
            <a:lvl8pPr marL="0" indent="0" latinLnBrk="0">
              <a:spcBef>
                <a:spcPts val="0"/>
              </a:spcBef>
              <a:buNone/>
              <a:defRPr lang="sv-SE" sz="3200"/>
            </a:lvl8pPr>
            <a:lvl9pPr marL="0" indent="0" latinLnBrk="0">
              <a:spcBef>
                <a:spcPts val="0"/>
              </a:spcBef>
              <a:buNone/>
              <a:defRPr lang="sv-SE" sz="3200"/>
            </a:lvl9pPr>
          </a:lstStyle>
          <a:p>
            <a:pPr lvl="0"/>
            <a:r>
              <a:rPr lang="sv-SE"/>
              <a:t>Poäng</a:t>
            </a:r>
          </a:p>
        </p:txBody>
      </p:sp>
      <p:sp>
        <p:nvSpPr>
          <p:cNvPr id="10" name="Tillbaka till spelpla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sv-SE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sv-SE"/>
              <a:t>Kategori 3</a:t>
            </a:r>
          </a:p>
        </p:txBody>
      </p:sp>
      <p:sp>
        <p:nvSpPr>
          <p:cNvPr id="12" name="Tillbaka till spelpla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formatet för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t>2014-01-16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tshållare 62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  <p:sp>
        <p:nvSpPr>
          <p:cNvPr id="128" name="Platshållare 127 för text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>
                <a:hlinkClick r:id="rId3" action="ppaction://hlinksldjump"/>
              </a:rPr>
              <a:t>10</a:t>
            </a:r>
            <a:endParaRPr lang="sv-SE"/>
          </a:p>
        </p:txBody>
      </p:sp>
      <p:sp>
        <p:nvSpPr>
          <p:cNvPr id="133" name="Platshållare 132 för text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>
                <a:hlinkClick r:id="rId4" action="ppaction://hlinksldjump"/>
              </a:rPr>
              <a:t>20</a:t>
            </a:r>
            <a:endParaRPr lang="sv-SE"/>
          </a:p>
        </p:txBody>
      </p:sp>
      <p:sp>
        <p:nvSpPr>
          <p:cNvPr id="138" name="Platshållare 137 för text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sv-SE">
                <a:hlinkClick r:id="rId5" action="ppaction://hlinksldjump"/>
              </a:rPr>
              <a:t>30</a:t>
            </a:r>
            <a:endParaRPr lang="sv-SE"/>
          </a:p>
        </p:txBody>
      </p:sp>
      <p:sp>
        <p:nvSpPr>
          <p:cNvPr id="143" name="Platshållare 142 för text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sv-SE">
                <a:hlinkClick r:id="rId6" action="ppaction://hlinksldjump"/>
              </a:rPr>
              <a:t>40</a:t>
            </a:r>
            <a:endParaRPr lang="sv-SE"/>
          </a:p>
        </p:txBody>
      </p:sp>
      <p:sp>
        <p:nvSpPr>
          <p:cNvPr id="148" name="Platshållare 147 för text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sv-SE">
                <a:hlinkClick r:id="rId7" action="ppaction://hlinksldjump"/>
              </a:rPr>
              <a:t>50</a:t>
            </a:r>
            <a:endParaRPr lang="sv-SE"/>
          </a:p>
        </p:txBody>
      </p:sp>
      <p:sp>
        <p:nvSpPr>
          <p:cNvPr id="64" name="Platshållare 63 för text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  <p:sp>
        <p:nvSpPr>
          <p:cNvPr id="129" name="Platshållare 128 för text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>
                <a:hlinkClick r:id="rId8" action="ppaction://hlinksldjump"/>
              </a:rPr>
              <a:t>10</a:t>
            </a:r>
            <a:endParaRPr lang="sv-SE"/>
          </a:p>
        </p:txBody>
      </p:sp>
      <p:sp>
        <p:nvSpPr>
          <p:cNvPr id="134" name="Platshållare 133 för text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v-SE">
                <a:hlinkClick r:id="rId9" action="ppaction://hlinksldjump"/>
              </a:rPr>
              <a:t>20</a:t>
            </a:r>
            <a:endParaRPr lang="sv-SE"/>
          </a:p>
        </p:txBody>
      </p:sp>
      <p:sp>
        <p:nvSpPr>
          <p:cNvPr id="139" name="Platshållare 138 för text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sv-SE">
                <a:hlinkClick r:id="rId10" action="ppaction://hlinksldjump"/>
              </a:rPr>
              <a:t>30</a:t>
            </a:r>
            <a:endParaRPr lang="sv-SE"/>
          </a:p>
        </p:txBody>
      </p:sp>
      <p:sp>
        <p:nvSpPr>
          <p:cNvPr id="144" name="Platshållare 143 för text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sv-SE">
                <a:hlinkClick r:id="rId11" action="ppaction://hlinksldjump"/>
              </a:rPr>
              <a:t>40</a:t>
            </a:r>
            <a:endParaRPr lang="sv-SE"/>
          </a:p>
        </p:txBody>
      </p:sp>
      <p:sp>
        <p:nvSpPr>
          <p:cNvPr id="149" name="Platshållare 148 för text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sv-SE">
                <a:hlinkClick r:id="rId12" action="ppaction://hlinksldjump"/>
              </a:rPr>
              <a:t>50</a:t>
            </a:r>
            <a:endParaRPr lang="sv-SE"/>
          </a:p>
        </p:txBody>
      </p:sp>
      <p:sp>
        <p:nvSpPr>
          <p:cNvPr id="65" name="Platshållare 64 för text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  <p:sp>
        <p:nvSpPr>
          <p:cNvPr id="130" name="Platshållare 129 för text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v-SE">
                <a:hlinkClick r:id="rId13" action="ppaction://hlinksldjump"/>
              </a:rPr>
              <a:t>10</a:t>
            </a:r>
            <a:endParaRPr lang="sv-SE"/>
          </a:p>
        </p:txBody>
      </p:sp>
      <p:sp>
        <p:nvSpPr>
          <p:cNvPr id="135" name="Platshållare 134 för text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sv-SE">
                <a:hlinkClick r:id="rId14" action="ppaction://hlinksldjump"/>
              </a:rPr>
              <a:t>20</a:t>
            </a:r>
            <a:endParaRPr lang="sv-SE"/>
          </a:p>
        </p:txBody>
      </p:sp>
      <p:sp>
        <p:nvSpPr>
          <p:cNvPr id="140" name="Platshållare 139 för text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sv-SE">
                <a:hlinkClick r:id="rId15" action="ppaction://hlinksldjump"/>
              </a:rPr>
              <a:t>30</a:t>
            </a:r>
            <a:endParaRPr lang="sv-SE"/>
          </a:p>
        </p:txBody>
      </p:sp>
      <p:sp>
        <p:nvSpPr>
          <p:cNvPr id="145" name="Platshållare 144 för text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sv-SE">
                <a:hlinkClick r:id="rId16" action="ppaction://hlinksldjump"/>
              </a:rPr>
              <a:t>40</a:t>
            </a:r>
            <a:endParaRPr lang="sv-SE"/>
          </a:p>
        </p:txBody>
      </p:sp>
      <p:sp>
        <p:nvSpPr>
          <p:cNvPr id="150" name="Platshållare 149 för text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sv-SE">
                <a:hlinkClick r:id="rId17" action="ppaction://hlinksldjump"/>
              </a:rPr>
              <a:t>50</a:t>
            </a:r>
            <a:endParaRPr lang="sv-SE"/>
          </a:p>
        </p:txBody>
      </p:sp>
      <p:sp>
        <p:nvSpPr>
          <p:cNvPr id="66" name="Platshållare 65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  <p:sp>
        <p:nvSpPr>
          <p:cNvPr id="131" name="Platshållare 130 för text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sv-SE">
                <a:hlinkClick r:id="rId18" action="ppaction://hlinksldjump"/>
              </a:rPr>
              <a:t>10</a:t>
            </a:r>
            <a:endParaRPr lang="sv-SE"/>
          </a:p>
        </p:txBody>
      </p:sp>
      <p:sp>
        <p:nvSpPr>
          <p:cNvPr id="136" name="Platshållare 135 för text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sv-SE">
                <a:hlinkClick r:id="rId19" action="ppaction://hlinksldjump"/>
              </a:rPr>
              <a:t>20</a:t>
            </a:r>
            <a:endParaRPr lang="sv-SE"/>
          </a:p>
        </p:txBody>
      </p:sp>
      <p:sp>
        <p:nvSpPr>
          <p:cNvPr id="141" name="Platshållare 140 för text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sv-SE">
                <a:hlinkClick r:id="rId20" action="ppaction://hlinksldjump"/>
              </a:rPr>
              <a:t>30</a:t>
            </a:r>
            <a:endParaRPr lang="sv-SE"/>
          </a:p>
        </p:txBody>
      </p:sp>
      <p:sp>
        <p:nvSpPr>
          <p:cNvPr id="146" name="Platshållare 145 för text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sv-SE">
                <a:hlinkClick r:id="rId21" action="ppaction://hlinksldjump"/>
              </a:rPr>
              <a:t>40</a:t>
            </a:r>
            <a:endParaRPr lang="sv-SE"/>
          </a:p>
        </p:txBody>
      </p:sp>
      <p:sp>
        <p:nvSpPr>
          <p:cNvPr id="151" name="Platshållare 150 för text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sv-SE">
                <a:hlinkClick r:id="rId22" action="ppaction://hlinksldjump"/>
              </a:rPr>
              <a:t>50</a:t>
            </a:r>
            <a:endParaRPr lang="sv-SE"/>
          </a:p>
        </p:txBody>
      </p:sp>
      <p:sp>
        <p:nvSpPr>
          <p:cNvPr id="67" name="Platshållare 66 för text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  <p:sp>
        <p:nvSpPr>
          <p:cNvPr id="132" name="Platshållare 131 för text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>
                <a:hlinkClick r:id="rId23" action="ppaction://hlinksldjump"/>
              </a:rPr>
              <a:t>10</a:t>
            </a:r>
            <a:endParaRPr lang="sv-SE"/>
          </a:p>
        </p:txBody>
      </p:sp>
      <p:sp>
        <p:nvSpPr>
          <p:cNvPr id="137" name="Platshållare 136 för text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>
                <a:hlinkClick r:id="rId24" action="ppaction://hlinksldjump"/>
              </a:rPr>
              <a:t>20</a:t>
            </a:r>
            <a:endParaRPr lang="sv-SE"/>
          </a:p>
        </p:txBody>
      </p:sp>
      <p:sp>
        <p:nvSpPr>
          <p:cNvPr id="142" name="Platshållare 141 för text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sv-SE">
                <a:hlinkClick r:id="rId25" action="ppaction://hlinksldjump"/>
              </a:rPr>
              <a:t>30</a:t>
            </a:r>
            <a:endParaRPr lang="sv-SE"/>
          </a:p>
        </p:txBody>
      </p:sp>
      <p:sp>
        <p:nvSpPr>
          <p:cNvPr id="147" name="Platshållare 146 för text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sv-SE">
                <a:hlinkClick r:id="rId26" action="ppaction://hlinksldjump"/>
              </a:rPr>
              <a:t>40</a:t>
            </a:r>
            <a:endParaRPr lang="sv-SE"/>
          </a:p>
        </p:txBody>
      </p:sp>
      <p:sp>
        <p:nvSpPr>
          <p:cNvPr id="152" name="Platshållare 151 för text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sv-SE">
                <a:hlinkClick r:id="rId27" action="ppaction://hlinksldjump"/>
              </a:rPr>
              <a:t>50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1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1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1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Frågor i kategori 2 följer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2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2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2 för 20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2 för 20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2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2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Frågor i kategori 1 följer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2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2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2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2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Frågor i kategori 3 följer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3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3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3 för 20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3 för 20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3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1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3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3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3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3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3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Frågor i kategori 4 följer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4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4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4 för 20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4 för 20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1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4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4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4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4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4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4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Frågor i kategori  5 följer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5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5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5 för 20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5 för 10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5 för 20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5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5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5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5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5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5 för 50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50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Svar i kategori 1 för 20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20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1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1 för 30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30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7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Fråga i kategori 1 för 40 poäng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40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lplan, färgglad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703</Words>
  <Application>Microsoft Office PowerPoint</Application>
  <PresentationFormat>Bredbild</PresentationFormat>
  <Paragraphs>199</Paragraphs>
  <Slides>56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Spelplan, färgglad 16x9</vt:lpstr>
      <vt:lpstr>PowerPoint-presentation</vt:lpstr>
      <vt:lpstr>Frågor i kategori 1 följer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Frågor i kategori 2 följer</vt:lpstr>
      <vt:lpstr>Kategori 2</vt:lpstr>
      <vt:lpstr>Kategori 2</vt:lpstr>
      <vt:lpstr>PowerPoint-presentation</vt:lpstr>
      <vt:lpstr>Kategori 2</vt:lpstr>
      <vt:lpstr>Kategori 2</vt:lpstr>
      <vt:lpstr>Kategori 2</vt:lpstr>
      <vt:lpstr>Kategori 2</vt:lpstr>
      <vt:lpstr>Kategori 2</vt:lpstr>
      <vt:lpstr>Kategori 2</vt:lpstr>
      <vt:lpstr>Kategori 2</vt:lpstr>
      <vt:lpstr>Frågor i kategori 3 följer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Frågor i kategori 4 följer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Frågor i kategori  5 följer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2014-01-16T11:50:25Z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