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6" r:id="rId7"/>
    <p:sldId id="259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12188825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" y="24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72657760"/>
        <c:axId val="101521792"/>
      </c:barChart>
      <c:catAx>
        <c:axId val="17265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1521792"/>
        <c:crosses val="autoZero"/>
        <c:auto val="1"/>
        <c:lblAlgn val="ctr"/>
        <c:lblOffset val="100"/>
        <c:noMultiLvlLbl val="0"/>
      </c:catAx>
      <c:valAx>
        <c:axId val="101521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2657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67CBE-F87A-4BE9-A032-49E8ED99F60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30628DE8-4065-4406-87A8-8CC5584A7A94}">
      <dgm:prSet phldrT="[Text]"/>
      <dgm:spPr/>
      <dgm:t>
        <a:bodyPr/>
        <a:lstStyle/>
        <a:p>
          <a:r>
            <a:rPr lang="sv-SE"/>
            <a:t>Rubrik för steg 1</a:t>
          </a:r>
        </a:p>
      </dgm:t>
    </dgm:pt>
    <dgm:pt modelId="{0061EDFA-52A1-473A-BE2A-60872E27C6F8}" type="parTrans" cxnId="{E6B9F2A1-672F-4F08-8264-B7F4198C3C99}">
      <dgm:prSet/>
      <dgm:spPr/>
      <dgm:t>
        <a:bodyPr/>
        <a:lstStyle/>
        <a:p>
          <a:endParaRPr lang="sv-SE"/>
        </a:p>
      </dgm:t>
    </dgm:pt>
    <dgm:pt modelId="{EDA74B37-8F91-4B11-AD0B-1EC74C9DA7DF}" type="sibTrans" cxnId="{E6B9F2A1-672F-4F08-8264-B7F4198C3C99}">
      <dgm:prSet/>
      <dgm:spPr/>
      <dgm:t>
        <a:bodyPr/>
        <a:lstStyle/>
        <a:p>
          <a:endParaRPr lang="sv-SE"/>
        </a:p>
      </dgm:t>
    </dgm:pt>
    <dgm:pt modelId="{06BE8A73-9D5C-4331-9D91-B2F90B0E1D84}">
      <dgm:prSet phldrT="[Text]"/>
      <dgm:spPr/>
      <dgm:t>
        <a:bodyPr/>
        <a:lstStyle/>
        <a:p>
          <a:r>
            <a:rPr lang="sv-SE"/>
            <a:t>Rubrik för steg 2</a:t>
          </a:r>
        </a:p>
      </dgm:t>
    </dgm:pt>
    <dgm:pt modelId="{9A41EBD9-41CC-48BA-B79E-C92B6C9783F3}" type="parTrans" cxnId="{C772E0B6-55BA-4BD4-9ADD-3E27D931A38A}">
      <dgm:prSet/>
      <dgm:spPr/>
      <dgm:t>
        <a:bodyPr/>
        <a:lstStyle/>
        <a:p>
          <a:endParaRPr lang="sv-SE"/>
        </a:p>
      </dgm:t>
    </dgm:pt>
    <dgm:pt modelId="{A2AE55D1-4E43-466A-BA68-75D5937786E3}" type="sibTrans" cxnId="{C772E0B6-55BA-4BD4-9ADD-3E27D931A38A}">
      <dgm:prSet/>
      <dgm:spPr/>
      <dgm:t>
        <a:bodyPr/>
        <a:lstStyle/>
        <a:p>
          <a:endParaRPr lang="sv-SE"/>
        </a:p>
      </dgm:t>
    </dgm:pt>
    <dgm:pt modelId="{27F5F634-3F26-431A-81DB-17B153217268}">
      <dgm:prSet phldrT="[Text]"/>
      <dgm:spPr/>
      <dgm:t>
        <a:bodyPr/>
        <a:lstStyle/>
        <a:p>
          <a:r>
            <a:rPr lang="sv-SE"/>
            <a:t>Rubrik för steg 3</a:t>
          </a:r>
        </a:p>
      </dgm:t>
    </dgm:pt>
    <dgm:pt modelId="{8B1E13FF-7583-4DFB-89CD-702CBF86F241}" type="parTrans" cxnId="{F5E577A8-6DAE-4918-8F19-9E1426CBD71B}">
      <dgm:prSet/>
      <dgm:spPr/>
      <dgm:t>
        <a:bodyPr/>
        <a:lstStyle/>
        <a:p>
          <a:endParaRPr lang="sv-SE"/>
        </a:p>
      </dgm:t>
    </dgm:pt>
    <dgm:pt modelId="{D90D682A-20D1-454B-9C3E-86920B00D2A6}" type="sibTrans" cxnId="{F5E577A8-6DAE-4918-8F19-9E1426CBD71B}">
      <dgm:prSet/>
      <dgm:spPr/>
      <dgm:t>
        <a:bodyPr/>
        <a:lstStyle/>
        <a:p>
          <a:endParaRPr lang="sv-SE"/>
        </a:p>
      </dgm:t>
    </dgm:pt>
    <dgm:pt modelId="{7A87E02B-D8C7-4574-8428-0BA76EAD0B83}" type="pres">
      <dgm:prSet presAssocID="{7ED67CBE-F87A-4BE9-A032-49E8ED99F606}" presName="CompostProcess" presStyleCnt="0">
        <dgm:presLayoutVars>
          <dgm:dir/>
          <dgm:resizeHandles val="exact"/>
        </dgm:presLayoutVars>
      </dgm:prSet>
      <dgm:spPr/>
    </dgm:pt>
    <dgm:pt modelId="{601B6E83-80C2-4326-820D-5F0E3CAE64BE}" type="pres">
      <dgm:prSet presAssocID="{7ED67CBE-F87A-4BE9-A032-49E8ED99F606}" presName="arrow" presStyleLbl="bgShp" presStyleIdx="0" presStyleCnt="1"/>
      <dgm:spPr/>
    </dgm:pt>
    <dgm:pt modelId="{33B03C3B-6D65-4E67-B713-257A46645DB6}" type="pres">
      <dgm:prSet presAssocID="{7ED67CBE-F87A-4BE9-A032-49E8ED99F606}" presName="linearProcess" presStyleCnt="0"/>
      <dgm:spPr/>
    </dgm:pt>
    <dgm:pt modelId="{27FEA565-1A5C-4C8A-BD7B-F371FC3BD1E2}" type="pres">
      <dgm:prSet presAssocID="{30628DE8-4065-4406-87A8-8CC5584A7A9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06770C8-1A6A-40AD-BBB4-863EC6CC47E7}" type="pres">
      <dgm:prSet presAssocID="{EDA74B37-8F91-4B11-AD0B-1EC74C9DA7DF}" presName="sibTrans" presStyleCnt="0"/>
      <dgm:spPr/>
    </dgm:pt>
    <dgm:pt modelId="{9FF73A66-1436-4EDF-AF14-FFA9F43EAF5B}" type="pres">
      <dgm:prSet presAssocID="{06BE8A73-9D5C-4331-9D91-B2F90B0E1D8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B0FDD17-9C30-4EEB-8E53-0176DB1C7EA7}" type="pres">
      <dgm:prSet presAssocID="{A2AE55D1-4E43-466A-BA68-75D5937786E3}" presName="sibTrans" presStyleCnt="0"/>
      <dgm:spPr/>
    </dgm:pt>
    <dgm:pt modelId="{FBFD10FD-3E71-4F98-A1D2-776AF8EF8250}" type="pres">
      <dgm:prSet presAssocID="{27F5F634-3F26-431A-81DB-17B1532172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0B081F72-4009-4008-89E6-C2CF216876CD}" type="presOf" srcId="{06BE8A73-9D5C-4331-9D91-B2F90B0E1D84}" destId="{9FF73A66-1436-4EDF-AF14-FFA9F43EAF5B}" srcOrd="0" destOrd="0" presId="urn:microsoft.com/office/officeart/2005/8/layout/hProcess9"/>
    <dgm:cxn modelId="{C772E0B6-55BA-4BD4-9ADD-3E27D931A38A}" srcId="{7ED67CBE-F87A-4BE9-A032-49E8ED99F606}" destId="{06BE8A73-9D5C-4331-9D91-B2F90B0E1D84}" srcOrd="1" destOrd="0" parTransId="{9A41EBD9-41CC-48BA-B79E-C92B6C9783F3}" sibTransId="{A2AE55D1-4E43-466A-BA68-75D5937786E3}"/>
    <dgm:cxn modelId="{CC955656-1E93-44ED-AF64-535432040852}" type="presOf" srcId="{27F5F634-3F26-431A-81DB-17B153217268}" destId="{FBFD10FD-3E71-4F98-A1D2-776AF8EF8250}" srcOrd="0" destOrd="0" presId="urn:microsoft.com/office/officeart/2005/8/layout/hProcess9"/>
    <dgm:cxn modelId="{533E0B2D-84D0-4917-8B7C-C9DEDE30C5AD}" type="presOf" srcId="{7ED67CBE-F87A-4BE9-A032-49E8ED99F606}" destId="{7A87E02B-D8C7-4574-8428-0BA76EAD0B83}" srcOrd="0" destOrd="0" presId="urn:microsoft.com/office/officeart/2005/8/layout/hProcess9"/>
    <dgm:cxn modelId="{F5E577A8-6DAE-4918-8F19-9E1426CBD71B}" srcId="{7ED67CBE-F87A-4BE9-A032-49E8ED99F606}" destId="{27F5F634-3F26-431A-81DB-17B153217268}" srcOrd="2" destOrd="0" parTransId="{8B1E13FF-7583-4DFB-89CD-702CBF86F241}" sibTransId="{D90D682A-20D1-454B-9C3E-86920B00D2A6}"/>
    <dgm:cxn modelId="{F8866E08-A7A4-42FF-B62B-A7B8AE5E39D1}" type="presOf" srcId="{30628DE8-4065-4406-87A8-8CC5584A7A94}" destId="{27FEA565-1A5C-4C8A-BD7B-F371FC3BD1E2}" srcOrd="0" destOrd="0" presId="urn:microsoft.com/office/officeart/2005/8/layout/hProcess9"/>
    <dgm:cxn modelId="{E6B9F2A1-672F-4F08-8264-B7F4198C3C99}" srcId="{7ED67CBE-F87A-4BE9-A032-49E8ED99F606}" destId="{30628DE8-4065-4406-87A8-8CC5584A7A94}" srcOrd="0" destOrd="0" parTransId="{0061EDFA-52A1-473A-BE2A-60872E27C6F8}" sibTransId="{EDA74B37-8F91-4B11-AD0B-1EC74C9DA7DF}"/>
    <dgm:cxn modelId="{6CA5B0FC-D2E9-4075-B9BF-7A8DF49A8448}" type="presParOf" srcId="{7A87E02B-D8C7-4574-8428-0BA76EAD0B83}" destId="{601B6E83-80C2-4326-820D-5F0E3CAE64BE}" srcOrd="0" destOrd="0" presId="urn:microsoft.com/office/officeart/2005/8/layout/hProcess9"/>
    <dgm:cxn modelId="{A0C6362B-1CA1-4932-8448-F5899C50B451}" type="presParOf" srcId="{7A87E02B-D8C7-4574-8428-0BA76EAD0B83}" destId="{33B03C3B-6D65-4E67-B713-257A46645DB6}" srcOrd="1" destOrd="0" presId="urn:microsoft.com/office/officeart/2005/8/layout/hProcess9"/>
    <dgm:cxn modelId="{2D22702B-9B9E-47B4-9D40-2467140398FE}" type="presParOf" srcId="{33B03C3B-6D65-4E67-B713-257A46645DB6}" destId="{27FEA565-1A5C-4C8A-BD7B-F371FC3BD1E2}" srcOrd="0" destOrd="0" presId="urn:microsoft.com/office/officeart/2005/8/layout/hProcess9"/>
    <dgm:cxn modelId="{6DD62A3E-E1C0-4524-BFB2-5FA48EA76D02}" type="presParOf" srcId="{33B03C3B-6D65-4E67-B713-257A46645DB6}" destId="{E06770C8-1A6A-40AD-BBB4-863EC6CC47E7}" srcOrd="1" destOrd="0" presId="urn:microsoft.com/office/officeart/2005/8/layout/hProcess9"/>
    <dgm:cxn modelId="{741C9C29-F416-49AC-AD7C-F9E230C06659}" type="presParOf" srcId="{33B03C3B-6D65-4E67-B713-257A46645DB6}" destId="{9FF73A66-1436-4EDF-AF14-FFA9F43EAF5B}" srcOrd="2" destOrd="0" presId="urn:microsoft.com/office/officeart/2005/8/layout/hProcess9"/>
    <dgm:cxn modelId="{E38A6877-A0A3-408D-90DD-6606197F55A7}" type="presParOf" srcId="{33B03C3B-6D65-4E67-B713-257A46645DB6}" destId="{9B0FDD17-9C30-4EEB-8E53-0176DB1C7EA7}" srcOrd="3" destOrd="0" presId="urn:microsoft.com/office/officeart/2005/8/layout/hProcess9"/>
    <dgm:cxn modelId="{E016269D-29AD-45F5-9967-46664C80DC70}" type="presParOf" srcId="{33B03C3B-6D65-4E67-B713-257A46645DB6}" destId="{FBFD10FD-3E71-4F98-A1D2-776AF8EF825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B6E83-80C2-4326-820D-5F0E3CAE64BE}">
      <dsp:nvSpPr>
        <dsp:cNvPr id="0" name=""/>
        <dsp:cNvSpPr/>
      </dsp:nvSpPr>
      <dsp:spPr>
        <a:xfrm>
          <a:off x="685799" y="0"/>
          <a:ext cx="7772400" cy="4191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EA565-1A5C-4C8A-BD7B-F371FC3BD1E2}">
      <dsp:nvSpPr>
        <dsp:cNvPr id="0" name=""/>
        <dsp:cNvSpPr/>
      </dsp:nvSpPr>
      <dsp:spPr>
        <a:xfrm>
          <a:off x="253826" y="1257299"/>
          <a:ext cx="2743200" cy="1676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4200" kern="1200"/>
            <a:t>Rubrik för steg 1</a:t>
          </a:r>
        </a:p>
      </dsp:txBody>
      <dsp:txXfrm>
        <a:off x="335661" y="1339134"/>
        <a:ext cx="2579530" cy="1512730"/>
      </dsp:txXfrm>
    </dsp:sp>
    <dsp:sp modelId="{9FF73A66-1436-4EDF-AF14-FFA9F43EAF5B}">
      <dsp:nvSpPr>
        <dsp:cNvPr id="0" name=""/>
        <dsp:cNvSpPr/>
      </dsp:nvSpPr>
      <dsp:spPr>
        <a:xfrm>
          <a:off x="3200399" y="1257299"/>
          <a:ext cx="2743200" cy="1676400"/>
        </a:xfrm>
        <a:prstGeom prst="roundRect">
          <a:avLst/>
        </a:prstGeom>
        <a:solidFill>
          <a:schemeClr val="accent2">
            <a:hueOff val="856246"/>
            <a:satOff val="-15798"/>
            <a:lumOff val="-9412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4200" kern="1200"/>
            <a:t>Rubrik för steg 2</a:t>
          </a:r>
        </a:p>
      </dsp:txBody>
      <dsp:txXfrm>
        <a:off x="3282234" y="1339134"/>
        <a:ext cx="2579530" cy="1512730"/>
      </dsp:txXfrm>
    </dsp:sp>
    <dsp:sp modelId="{FBFD10FD-3E71-4F98-A1D2-776AF8EF8250}">
      <dsp:nvSpPr>
        <dsp:cNvPr id="0" name=""/>
        <dsp:cNvSpPr/>
      </dsp:nvSpPr>
      <dsp:spPr>
        <a:xfrm>
          <a:off x="6146973" y="1257299"/>
          <a:ext cx="2743200" cy="1676400"/>
        </a:xfrm>
        <a:prstGeom prst="roundRect">
          <a:avLst/>
        </a:prstGeom>
        <a:solidFill>
          <a:schemeClr val="accent2">
            <a:hueOff val="1712492"/>
            <a:satOff val="-31596"/>
            <a:lumOff val="-1882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4200" kern="1200"/>
            <a:t>Rubrik för steg 3</a:t>
          </a:r>
        </a:p>
      </dsp:txBody>
      <dsp:txXfrm>
        <a:off x="6228808" y="1339134"/>
        <a:ext cx="2579530" cy="1512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B1659ACC-BB8B-40BD-9C3D-7515A99833BA}" type="datetimeFigureOut">
              <a:rPr lang="sv-SE"/>
              <a:t>2013-12-04</a:t>
            </a:fld>
            <a:endParaRPr lang="sv-SE"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FE02B09C-4EB4-4858-8C5D-928515EB5FA1}" type="slidenum">
              <a:rPr lang="sv-SE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6CAB3F5D-6129-4745-AD27-E1F8E3F0C4BE}" type="datetimeFigureOut">
              <a:t>2013-12-04</a:t>
            </a:fld>
            <a:endParaRPr lang="sv-SE"/>
          </a:p>
        </p:txBody>
      </p:sp>
      <p:sp>
        <p:nvSpPr>
          <p:cNvPr id="4" name="Platshållare 3 för bildobjekt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4 för anteckningar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BC640D2E-0C1A-4418-8763-9BB732EB1D20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Frihandsfigur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185" name="Frihandsfigur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grpSp>
        <p:nvGrpSpPr>
          <p:cNvPr id="1353" name="Grupp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Frihandsfigur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21" name="Frihandsfigur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22" name="Frihandsfigur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23" name="Frihandsfigur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24" name="Frihandsfigur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25" name="Frihandsfigur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26" name="Frihandsfigur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28" name="Frihandsfigur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29" name="Frihandsfigur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30" name="Frihandsfigur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31" name="Frihandsfigur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32" name="Frihandsfigur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33" name="Frihandsfigur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34" name="Frihandsfigur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35" name="Frihandsfigur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36" name="Frihandsfigur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37" name="Frihandsfigur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38" name="Frihandsfigur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39" name="Frihandsfigur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40" name="Frihandsfigur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41" name="Frihandsfigur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42" name="Frihandsfigur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43" name="Frihandsfigur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44" name="Frihandsfigur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45" name="Frihandsfigur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46" name="Frihandsfigur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47" name="Frihandsfigur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48" name="Frihandsfigur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49" name="Frihandsfigur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50" name="Frihandsfigur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51" name="Frihandsfigur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52" name="Frihandsfigur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53" name="Frihandsfigur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54" name="Frihandsfigur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55" name="Frihandsfigur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56" name="Frihandsfigur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57" name="Frihandsfigur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58" name="Frihandsfigur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59" name="Frihandsfigur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60" name="Frihandsfigur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61" name="Frihandsfigur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62" name="Frihandsfigur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63" name="Frihandsfigur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64" name="Frihandsfigur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65" name="Frihandsfigur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66" name="Frihandsfigur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67" name="Frihandsfigur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68" name="Frihandsfigur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69" name="Frihandsfigur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70" name="Frihandsfigur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71" name="Frihandsfigur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72" name="Frihandsfigur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73" name="Frihandsfigur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74" name="Frihandsfigur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75" name="Frihandsfigur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76" name="Frihandsfigur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77" name="Frihandsfigur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78" name="Frihandsfigur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79" name="Frihandsfigur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80" name="Frihandsfigur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81" name="Frihandsfigur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82" name="Frihandsfigur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83" name="Frihandsfigur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84" name="Frihandsfigur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85" name="Frihandsfigur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86" name="Frihandsfigur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87" name="Frihandsfigur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88" name="Frihandsfigur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89" name="Frihandsfigur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90" name="Frihandsfigur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91" name="Frihandsfigur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92" name="Frihandsfigur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93" name="Frihandsfigur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94" name="Frihandsfigur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95" name="Frihandsfigur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96" name="Frihandsfigur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97" name="Frihandsfigur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98" name="Frihandsfigur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99" name="Frihandsfigur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00" name="Frihandsfigur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01" name="Frihandsfigur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02" name="Frihandsfigur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03" name="Frihandsfigur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04" name="Frihandsfigur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05" name="Frihandsfigur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06" name="Frihandsfigur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07" name="Frihandsfigur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08" name="Frihandsfigur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09" name="Frihandsfigur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10" name="Frihandsfigur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11" name="Frihandsfigur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12" name="Frihandsfigur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13" name="Frihandsfigur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14" name="Frihandsfigur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15" name="Frihandsfigur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16" name="Frihandsfigur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17" name="Frihandsfigur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18" name="Frihandsfigur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19" name="Frihandsfigur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20" name="Frihandsfigur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21" name="Frihandsfigur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22" name="Frihandsfigur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23" name="Frihandsfigur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24" name="Frihandsfigur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25" name="Frihandsfigur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26" name="Frihandsfigur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27" name="Frihandsfigur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28" name="Frihandsfigur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29" name="Frihandsfigur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30" name="Frihandsfigur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31" name="Frihandsfigur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32" name="Frihandsfigur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33" name="Frihandsfigur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34" name="Frihandsfigur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35" name="Frihandsfigur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36" name="Frihandsfigur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37" name="Frihandsfigur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38" name="Frihandsfigur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39" name="Frihandsfigur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45" name="Frihandsfigur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46" name="Frihandsfigur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sp>
        <p:nvSpPr>
          <p:cNvPr id="1151" name="Frihandsfigur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186" name="Frihandsfigur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grpSp>
        <p:nvGrpSpPr>
          <p:cNvPr id="1348" name="Grupp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Frihandsfigur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88" name="Frihandsfigur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89" name="Frihandsfigur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90" name="Frihandsfigur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91" name="Frihandsfigur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92" name="Frihandsfigur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93" name="Frihandsfigur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94" name="Frihandsfigur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95" name="Frihandsfigur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96" name="Frihandsfigur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98" name="Frihandsfigur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99" name="Frihandsfigur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00" name="Frihandsfigur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01" name="Frihandsfigur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02" name="Frihandsfigur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03" name="Frihandsfigur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04" name="Frihandsfigur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05" name="Frihandsfigur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06" name="Frihandsfigur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07" name="Frihandsfigur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08" name="Frihandsfigur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09" name="Frihandsfigur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10" name="Frihandsfigur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11" name="Frihandsfigur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12" name="Frihandsfigur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13" name="Frihandsfigur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14" name="Frihandsfigur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15" name="Frihandsfigur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16" name="Frihandsfigur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18" name="Frihandsfigur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19" name="Frihandsfigur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sp>
        <p:nvSpPr>
          <p:cNvPr id="1341" name="Frihandsfigur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343" name="Frihandsfigur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grpSp>
        <p:nvGrpSpPr>
          <p:cNvPr id="1351" name="Grupp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Frihandsfigur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40" name="Frihandsfigur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42" name="Frihandsfigur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 latinLnBrk="0">
              <a:lnSpc>
                <a:spcPct val="90000"/>
              </a:lnSpc>
              <a:defRPr lang="sv-SE"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 latinLnBrk="0">
              <a:buNone/>
              <a:defRPr lang="sv-SE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formatet för bakgrundens underrubrik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lodrät text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sv-SE"/>
            </a:lvl5pPr>
          </a:lstStyle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2013-12-04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lodrät text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 latinLnBrk="0">
              <a:defRPr lang="sv-SE"/>
            </a:lvl5pPr>
          </a:lstStyle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4"/>
            <a:endParaRPr lang="sv-SE"/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2013-12-04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t>2013-12-04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 latinLnBrk="0">
              <a:defRPr lang="sv-SE"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 latinLnBrk="0">
              <a:buNone/>
              <a:defRPr lang="sv-SE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latinLnBrk="0">
              <a:buNone/>
              <a:defRPr lang="sv-S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v-S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t>2013-12-04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 latinLnBrk="0">
              <a:defRPr lang="sv-SE" sz="2399"/>
            </a:lvl1pPr>
            <a:lvl2pPr latinLnBrk="0">
              <a:defRPr lang="sv-SE" sz="2200"/>
            </a:lvl2pPr>
            <a:lvl3pPr latinLnBrk="0">
              <a:defRPr lang="sv-SE" sz="1799"/>
            </a:lvl3pPr>
            <a:lvl4pPr latinLnBrk="0">
              <a:defRPr lang="sv-SE" sz="1600"/>
            </a:lvl4pPr>
            <a:lvl5pPr latinLnBrk="0">
              <a:defRPr lang="sv-SE" sz="1600"/>
            </a:lvl5pPr>
            <a:lvl6pPr latinLnBrk="0">
              <a:defRPr lang="sv-SE" sz="1799"/>
            </a:lvl6pPr>
            <a:lvl7pPr latinLnBrk="0">
              <a:defRPr lang="sv-SE" sz="1799"/>
            </a:lvl7pPr>
            <a:lvl8pPr latinLnBrk="0">
              <a:defRPr lang="sv-SE" sz="1799"/>
            </a:lvl8pPr>
            <a:lvl9pPr latinLnBrk="0">
              <a:defRPr lang="sv-SE" sz="1799"/>
            </a:lvl9pPr>
          </a:lstStyle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innehåll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 latinLnBrk="0">
              <a:defRPr lang="sv-SE" sz="2399"/>
            </a:lvl1pPr>
            <a:lvl2pPr latinLnBrk="0">
              <a:defRPr lang="sv-SE" sz="2200"/>
            </a:lvl2pPr>
            <a:lvl3pPr latinLnBrk="0">
              <a:defRPr lang="sv-SE" sz="1799"/>
            </a:lvl3pPr>
            <a:lvl4pPr latinLnBrk="0">
              <a:defRPr lang="sv-SE" sz="1600"/>
            </a:lvl4pPr>
            <a:lvl5pPr latinLnBrk="0">
              <a:defRPr lang="sv-SE" sz="1600"/>
            </a:lvl5pPr>
            <a:lvl6pPr latinLnBrk="0">
              <a:defRPr lang="sv-SE" sz="1799"/>
            </a:lvl6pPr>
            <a:lvl7pPr latinLnBrk="0">
              <a:defRPr lang="sv-SE" sz="1799"/>
            </a:lvl7pPr>
            <a:lvl8pPr latinLnBrk="0">
              <a:defRPr lang="sv-SE" sz="1799"/>
            </a:lvl8pPr>
            <a:lvl9pPr latinLnBrk="0">
              <a:defRPr lang="sv-SE" sz="1799"/>
            </a:lvl9pPr>
          </a:lstStyle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4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2013-12-04</a:t>
            </a:fld>
            <a:endParaRPr lang="sv-SE"/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sv-SE" sz="2600" b="0" cap="all" baseline="0"/>
            </a:lvl1pPr>
            <a:lvl2pPr marL="457063" indent="0" latinLnBrk="0">
              <a:buNone/>
              <a:defRPr lang="sv-SE" sz="1999" b="1"/>
            </a:lvl2pPr>
            <a:lvl3pPr marL="914126" indent="0" latinLnBrk="0">
              <a:buNone/>
              <a:defRPr lang="sv-SE" sz="1799" b="1"/>
            </a:lvl3pPr>
            <a:lvl4pPr marL="1371189" indent="0" latinLnBrk="0">
              <a:buNone/>
              <a:defRPr lang="sv-SE" sz="1600" b="1"/>
            </a:lvl4pPr>
            <a:lvl5pPr marL="1828251" indent="0" latinLnBrk="0">
              <a:buNone/>
              <a:defRPr lang="sv-SE" sz="1600" b="1"/>
            </a:lvl5pPr>
            <a:lvl6pPr marL="2285314" indent="0" latinLnBrk="0">
              <a:buNone/>
              <a:defRPr lang="sv-SE" sz="1600" b="1"/>
            </a:lvl6pPr>
            <a:lvl7pPr marL="2742377" indent="0" latinLnBrk="0">
              <a:buNone/>
              <a:defRPr lang="sv-SE" sz="1600" b="1"/>
            </a:lvl7pPr>
            <a:lvl8pPr marL="3199440" indent="0" latinLnBrk="0">
              <a:buNone/>
              <a:defRPr lang="sv-SE" sz="1600" b="1"/>
            </a:lvl8pPr>
            <a:lvl9pPr marL="3656503" indent="0" latinLnBrk="0">
              <a:buNone/>
              <a:defRPr lang="sv-SE" sz="1600" b="1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" name="Platshållare 3 för innehåll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 latinLnBrk="0">
              <a:defRPr lang="sv-SE" sz="2399"/>
            </a:lvl1pPr>
            <a:lvl2pPr latinLnBrk="0">
              <a:defRPr lang="sv-SE" sz="2200"/>
            </a:lvl2pPr>
            <a:lvl3pPr latinLnBrk="0">
              <a:defRPr lang="sv-SE" sz="1799"/>
            </a:lvl3pPr>
            <a:lvl4pPr latinLnBrk="0">
              <a:defRPr lang="sv-SE" sz="1600"/>
            </a:lvl4pPr>
            <a:lvl5pPr latinLnBrk="0">
              <a:defRPr lang="sv-SE" sz="1600"/>
            </a:lvl5pPr>
            <a:lvl6pPr latinLnBrk="0">
              <a:defRPr lang="sv-SE" sz="1600"/>
            </a:lvl6pPr>
            <a:lvl7pPr latinLnBrk="0">
              <a:defRPr lang="sv-SE" sz="1600"/>
            </a:lvl7pPr>
            <a:lvl8pPr latinLnBrk="0">
              <a:defRPr lang="sv-SE" sz="1600"/>
            </a:lvl8pPr>
            <a:lvl9pPr latinLnBrk="0">
              <a:defRPr lang="sv-SE" sz="16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4 för text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sv-SE" sz="2600" b="0" cap="all" baseline="0"/>
            </a:lvl1pPr>
            <a:lvl2pPr marL="457063" indent="0" latinLnBrk="0">
              <a:buNone/>
              <a:defRPr lang="sv-SE" sz="1999" b="1"/>
            </a:lvl2pPr>
            <a:lvl3pPr marL="914126" indent="0" latinLnBrk="0">
              <a:buNone/>
              <a:defRPr lang="sv-SE" sz="1799" b="1"/>
            </a:lvl3pPr>
            <a:lvl4pPr marL="1371189" indent="0" latinLnBrk="0">
              <a:buNone/>
              <a:defRPr lang="sv-SE" sz="1600" b="1"/>
            </a:lvl4pPr>
            <a:lvl5pPr marL="1828251" indent="0" latinLnBrk="0">
              <a:buNone/>
              <a:defRPr lang="sv-SE" sz="1600" b="1"/>
            </a:lvl5pPr>
            <a:lvl6pPr marL="2285314" indent="0" latinLnBrk="0">
              <a:buNone/>
              <a:defRPr lang="sv-SE" sz="1600" b="1"/>
            </a:lvl6pPr>
            <a:lvl7pPr marL="2742377" indent="0" latinLnBrk="0">
              <a:buNone/>
              <a:defRPr lang="sv-SE" sz="1600" b="1"/>
            </a:lvl7pPr>
            <a:lvl8pPr marL="3199440" indent="0" latinLnBrk="0">
              <a:buNone/>
              <a:defRPr lang="sv-SE" sz="1600" b="1"/>
            </a:lvl8pPr>
            <a:lvl9pPr marL="3656503" indent="0" latinLnBrk="0">
              <a:buNone/>
              <a:defRPr lang="sv-SE" sz="1600" b="1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" name="Platshållare 5 för innehåll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 latinLnBrk="0">
              <a:defRPr lang="sv-SE" sz="2399"/>
            </a:lvl1pPr>
            <a:lvl2pPr latinLnBrk="0">
              <a:defRPr lang="sv-SE" sz="2200"/>
            </a:lvl2pPr>
            <a:lvl3pPr latinLnBrk="0">
              <a:defRPr lang="sv-SE" sz="1799"/>
            </a:lvl3pPr>
            <a:lvl4pPr latinLnBrk="0">
              <a:defRPr lang="sv-SE" sz="1600"/>
            </a:lvl4pPr>
            <a:lvl5pPr latinLnBrk="0">
              <a:defRPr lang="sv-SE" sz="1600"/>
            </a:lvl5pPr>
            <a:lvl6pPr latinLnBrk="0">
              <a:defRPr lang="sv-SE" sz="1600"/>
            </a:lvl6pPr>
            <a:lvl7pPr latinLnBrk="0">
              <a:defRPr lang="sv-SE" sz="1600"/>
            </a:lvl7pPr>
            <a:lvl8pPr latinLnBrk="0">
              <a:defRPr lang="sv-SE" sz="1600"/>
            </a:lvl8pPr>
            <a:lvl9pPr latinLnBrk="0">
              <a:defRPr lang="sv-SE" sz="16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6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2013-12-04</a:t>
            </a:fld>
            <a:endParaRPr lang="sv-SE"/>
          </a:p>
        </p:txBody>
      </p:sp>
      <p:sp>
        <p:nvSpPr>
          <p:cNvPr id="8" name="Platshållare 7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8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240" name="Platshållare 239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t>2013-12-04</a:t>
            </a:fld>
            <a:endParaRPr lang="sv-SE"/>
          </a:p>
        </p:txBody>
      </p:sp>
      <p:sp>
        <p:nvSpPr>
          <p:cNvPr id="241" name="Platshållare 240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42" name="Platshållare 241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sv-S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t>2013-12-04</a:t>
            </a:fld>
            <a:endParaRPr lang="sv-SE"/>
          </a:p>
        </p:txBody>
      </p:sp>
      <p:sp>
        <p:nvSpPr>
          <p:cNvPr id="3" name="Platshållare 2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sv-S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 latinLnBrk="0">
              <a:defRPr lang="sv-SE" sz="4000" b="1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 latinLnBrk="0">
              <a:defRPr lang="sv-SE" sz="2400"/>
            </a:lvl1pPr>
            <a:lvl2pPr latinLnBrk="0">
              <a:defRPr lang="sv-SE" sz="2200"/>
            </a:lvl2pPr>
            <a:lvl3pPr latinLnBrk="0">
              <a:defRPr lang="sv-SE" sz="1800"/>
            </a:lvl3pPr>
            <a:lvl4pPr latinLnBrk="0">
              <a:defRPr lang="sv-SE" sz="1600"/>
            </a:lvl4pPr>
            <a:lvl5pPr latinLnBrk="0">
              <a:defRPr lang="sv-SE" sz="1600"/>
            </a:lvl5pPr>
            <a:lvl6pPr latinLnBrk="0">
              <a:defRPr lang="sv-SE" sz="1600"/>
            </a:lvl6pPr>
            <a:lvl7pPr latinLnBrk="0">
              <a:defRPr lang="sv-SE" sz="1600"/>
            </a:lvl7pPr>
            <a:lvl8pPr latinLnBrk="0">
              <a:defRPr lang="sv-SE" sz="1600"/>
            </a:lvl8pPr>
            <a:lvl9pPr latinLnBrk="0">
              <a:defRPr lang="sv-SE" sz="16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text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sv-SE" sz="2400"/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" name="Platshållare 4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t>2013-12-04</a:t>
            </a:fld>
            <a:endParaRPr lang="sv-SE"/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 latinLnBrk="0">
              <a:defRPr lang="sv-SE" sz="4000" b="1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bild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 latinLnBrk="0">
              <a:buNone/>
              <a:defRPr lang="sv-SE" sz="2400">
                <a:solidFill>
                  <a:schemeClr val="tx1"/>
                </a:solidFill>
                <a:effectLst/>
              </a:defRPr>
            </a:lvl1pPr>
            <a:lvl2pPr marL="457200" indent="0" latinLnBrk="0">
              <a:buNone/>
              <a:defRPr lang="sv-SE" sz="2800"/>
            </a:lvl2pPr>
            <a:lvl3pPr marL="914400" indent="0" latinLnBrk="0">
              <a:buNone/>
              <a:defRPr lang="sv-SE" sz="2400"/>
            </a:lvl3pPr>
            <a:lvl4pPr marL="1371600" indent="0" latinLnBrk="0">
              <a:buNone/>
              <a:defRPr lang="sv-SE" sz="2000"/>
            </a:lvl4pPr>
            <a:lvl5pPr marL="1828800" indent="0" latinLnBrk="0">
              <a:buNone/>
              <a:defRPr lang="sv-SE" sz="2000"/>
            </a:lvl5pPr>
            <a:lvl6pPr marL="2286000" indent="0" latinLnBrk="0">
              <a:buNone/>
              <a:defRPr lang="sv-SE" sz="2000"/>
            </a:lvl6pPr>
            <a:lvl7pPr marL="2743200" indent="0" latinLnBrk="0">
              <a:buNone/>
              <a:defRPr lang="sv-SE" sz="2000"/>
            </a:lvl7pPr>
            <a:lvl8pPr marL="3200400" indent="0" latinLnBrk="0">
              <a:buNone/>
              <a:defRPr lang="sv-SE" sz="2000"/>
            </a:lvl8pPr>
            <a:lvl9pPr marL="3657600" indent="0" latinLnBrk="0">
              <a:buNone/>
              <a:defRPr lang="sv-SE"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3 för text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sv-SE" sz="2400"/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86" name="Platshållare 85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t>2013-12-04</a:t>
            </a:fld>
            <a:endParaRPr lang="sv-SE"/>
          </a:p>
        </p:txBody>
      </p:sp>
      <p:sp>
        <p:nvSpPr>
          <p:cNvPr id="87" name="Platshållare 86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0" name="Platshållare 89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sv-S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Frihandsfigur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Platshållare 1 för rubrik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dirty="0"/>
              <a:t>Klicka här för att ändra formatet för </a:t>
            </a:r>
            <a:r>
              <a:rPr lang="sv-SE" noProof="0" dirty="0"/>
              <a:t>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v-SE"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pPr/>
              <a:t>2013-12-04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v-SE" sz="10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v-SE"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pPr/>
              <a:t>‹#›</a:t>
            </a:fld>
            <a:endParaRPr lang="sv-S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lang="sv-SE">
          <a:solidFill>
            <a:schemeClr val="tx2"/>
          </a:solidFill>
        </a:defRPr>
      </a:lvl2pPr>
      <a:lvl3pPr eaLnBrk="1" latinLnBrk="0" hangingPunct="1">
        <a:defRPr lang="sv-SE">
          <a:solidFill>
            <a:schemeClr val="tx2"/>
          </a:solidFill>
        </a:defRPr>
      </a:lvl3pPr>
      <a:lvl4pPr eaLnBrk="1" latinLnBrk="0" hangingPunct="1">
        <a:defRPr lang="sv-SE">
          <a:solidFill>
            <a:schemeClr val="tx2"/>
          </a:solidFill>
        </a:defRPr>
      </a:lvl4pPr>
      <a:lvl5pPr eaLnBrk="1" latinLnBrk="0" hangingPunct="1">
        <a:defRPr lang="sv-SE">
          <a:solidFill>
            <a:schemeClr val="tx2"/>
          </a:solidFill>
        </a:defRPr>
      </a:lvl5pPr>
      <a:lvl6pPr eaLnBrk="1" latinLnBrk="0" hangingPunct="1">
        <a:defRPr lang="sv-SE">
          <a:solidFill>
            <a:schemeClr val="tx2"/>
          </a:solidFill>
        </a:defRPr>
      </a:lvl6pPr>
      <a:lvl7pPr eaLnBrk="1" latinLnBrk="0" hangingPunct="1">
        <a:defRPr lang="sv-SE">
          <a:solidFill>
            <a:schemeClr val="tx2"/>
          </a:solidFill>
        </a:defRPr>
      </a:lvl7pPr>
      <a:lvl8pPr eaLnBrk="1" latinLnBrk="0" hangingPunct="1">
        <a:defRPr lang="sv-SE">
          <a:solidFill>
            <a:schemeClr val="tx2"/>
          </a:solidFill>
        </a:defRPr>
      </a:lvl8pPr>
      <a:lvl9pPr eaLnBrk="1" latinLnBrk="0" hangingPunct="1">
        <a:defRPr lang="sv-SE"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lang="sv-SE"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lang="sv-SE"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lang="sv-SE"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lang="sv-SE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lang="sv-SE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sv-SE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sv-SE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sv-SE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sv-SE"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>
                <a:latin typeface="Constantia" pitchFamily="18" charset="0"/>
              </a:rPr>
              <a:t>Rubriklayout</a:t>
            </a:r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>
                <a:latin typeface="Constantia" pitchFamily="18" charset="0"/>
              </a:rPr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5613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3064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latin typeface="Constantia" pitchFamily="18" charset="0"/>
              </a:rPr>
              <a:t>Rubrik- och innehållslayout med lista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Lägg till din första punkt här</a:t>
            </a:r>
          </a:p>
          <a:p>
            <a:r>
              <a:rPr lang="sv-SE"/>
              <a:t>Lägg till din andra punkt här</a:t>
            </a:r>
          </a:p>
          <a:p>
            <a:r>
              <a:rPr lang="sv-SE"/>
              <a:t>Lägg till din tredje punkt här</a:t>
            </a:r>
            <a:endParaRPr lang="sv-SE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Rubrik- och innehållslayout med diagram</a:t>
            </a:r>
          </a:p>
        </p:txBody>
      </p:sp>
      <p:graphicFrame>
        <p:nvGraphicFramePr>
          <p:cNvPr id="6" name="Platshållare för innehåll 5" descr="Grupperat stående stapeldiagram" title="Diagra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965563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14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Två innehållslayouter med tabell</a:t>
            </a:r>
          </a:p>
        </p:txBody>
      </p:sp>
      <p:sp>
        <p:nvSpPr>
          <p:cNvPr id="2" name="Platshållare 1 för innehåll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/>
              <a:t>Första punkten här</a:t>
            </a:r>
          </a:p>
          <a:p>
            <a:r>
              <a:rPr lang="sv-SE"/>
              <a:t>Andra punkten här</a:t>
            </a:r>
          </a:p>
          <a:p>
            <a:r>
              <a:rPr lang="sv-SE"/>
              <a:t>Tredje punkten här</a:t>
            </a:r>
          </a:p>
        </p:txBody>
      </p:sp>
      <p:graphicFrame>
        <p:nvGraphicFramePr>
          <p:cNvPr id="7" name="Platshållare 6 för innehåll" descr="Exempeltabell med 3 kolumner, 4 rader" title="Tabell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2838200"/>
              </p:ext>
            </p:extLst>
          </p:nvPr>
        </p:nvGraphicFramePr>
        <p:xfrm>
          <a:off x="6186488" y="1828800"/>
          <a:ext cx="447992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308"/>
                <a:gridCol w="1493308"/>
                <a:gridCol w="1493308"/>
              </a:tblGrid>
              <a:tr h="5334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/>
                        <a:t>Grupp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/>
                        <a:t>Grupp B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sv-SE"/>
                        <a:t>Klass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/>
                        <a:t>95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sv-SE"/>
                        <a:t>Klass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/>
                        <a:t>88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sv-SE"/>
                        <a:t>Klass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4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Rubrik- och innehållslayout med SmartArt</a:t>
            </a:r>
          </a:p>
        </p:txBody>
      </p:sp>
      <p:graphicFrame>
        <p:nvGraphicFramePr>
          <p:cNvPr id="4" name="Platshållare 3 för innehåll" descr="Löpande blockprocess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899515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87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9509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115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7750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274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Valuta 16x9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Det här värdet visar hur många gånger objektet har sparats eller genomgåtts. Värdet uppdateras i programmet efter varje genomgång.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5B9C10-754B-45E6-8392-CF09183EC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C817F42-40AE-4986-A5C6-646B09AF4FE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8A5D8E2-8672-4AEE-BD03-D0D4FCF229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</Words>
  <Application>Microsoft Office PowerPoint</Application>
  <PresentationFormat>Anpassad</PresentationFormat>
  <Paragraphs>27</Paragraphs>
  <Slides>11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Arial</vt:lpstr>
      <vt:lpstr>Constantia</vt:lpstr>
      <vt:lpstr>Valuta 16x9</vt:lpstr>
      <vt:lpstr>Rubriklayout</vt:lpstr>
      <vt:lpstr>Rubrik- och innehållslayout med lista</vt:lpstr>
      <vt:lpstr>Rubrik- och innehållslayout med diagram</vt:lpstr>
      <vt:lpstr>Två innehållslayouter med tabell</vt:lpstr>
      <vt:lpstr>Rubrik- och innehållslayout med SmartArt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2013-07-31T16:29:01Z</dcterms:created>
  <dcterms:modified xsi:type="dcterms:W3CDTF">2013-12-04T07:49:04Z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