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>
        <p:scale>
          <a:sx n="100" d="100"/>
          <a:sy n="100" d="100"/>
        </p:scale>
        <p:origin x="1086" y="-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sidhuvud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3" name="Platshållare 2 för datum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v-SE" sz="1200"/>
            </a:lvl1pPr>
          </a:lstStyle>
          <a:p>
            <a:fld id="{362B153D-FC77-485A-ADC2-5A1EE8D5BC79}" type="datetimeFigureOut">
              <a:rPr lang="sv-SE" smtClean="0"/>
              <a:t>2013-12-10</a:t>
            </a:fld>
            <a:endParaRPr lang="sv-SE"/>
          </a:p>
        </p:txBody>
      </p:sp>
      <p:sp>
        <p:nvSpPr>
          <p:cNvPr id="4" name="Platshållare 3 för sidfot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5" name="Platshållare 4 för bildnummer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v-SE" sz="1200"/>
            </a:lvl1pPr>
          </a:lstStyle>
          <a:p>
            <a:fld id="{1081D9BC-9FEC-4C4D-8539-A666C239F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87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sidhuvud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3" name="Platshållare 2 för datum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v-SE" sz="1200"/>
            </a:lvl1pPr>
          </a:lstStyle>
          <a:p>
            <a:fld id="{0C18CC07-E68B-4EF0-819A-90CFB034D5DF}" type="datetimeFigureOut">
              <a:t>2013-12-10</a:t>
            </a:fld>
            <a:endParaRPr lang="sv-SE"/>
          </a:p>
        </p:txBody>
      </p:sp>
      <p:sp>
        <p:nvSpPr>
          <p:cNvPr id="4" name="Platshållare 3 för bildobjekt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4 för anteckningar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5 för sidfot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7" name="Platshållare 6 för bildnummer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v-SE" sz="1200"/>
            </a:lvl1pPr>
          </a:lstStyle>
          <a:p>
            <a:fld id="{623B333F-CBE9-456F-975B-18C870A753AD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390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k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ruta 6"/>
          <p:cNvSpPr txBox="1"/>
          <p:nvPr userDrawn="1"/>
        </p:nvSpPr>
        <p:spPr>
          <a:xfrm>
            <a:off x="1088136" y="2732498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sv-SE"/>
              <a:t>härmed intygas</a:t>
            </a:r>
            <a:r>
              <a:rPr lang="sv-SE" baseline="0"/>
              <a:t> att</a:t>
            </a:r>
            <a:endParaRPr lang="sv-SE"/>
          </a:p>
        </p:txBody>
      </p:sp>
      <p:sp>
        <p:nvSpPr>
          <p:cNvPr id="8" name="Textruta 7"/>
          <p:cNvSpPr txBox="1"/>
          <p:nvPr userDrawn="1"/>
        </p:nvSpPr>
        <p:spPr>
          <a:xfrm>
            <a:off x="1088136" y="4150069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sv-SE"/>
              <a:t>med framgång har slutfört</a:t>
            </a:r>
          </a:p>
        </p:txBody>
      </p:sp>
      <p:sp>
        <p:nvSpPr>
          <p:cNvPr id="9" name="Platshållare 10 för text"/>
          <p:cNvSpPr>
            <a:spLocks noGrp="1"/>
          </p:cNvSpPr>
          <p:nvPr>
            <p:ph type="body" sz="quarter" idx="13" hasCustomPrompt="1"/>
          </p:nvPr>
        </p:nvSpPr>
        <p:spPr>
          <a:xfrm>
            <a:off x="1088136" y="4409624"/>
            <a:ext cx="6967728" cy="711652"/>
          </a:xfrm>
        </p:spPr>
        <p:txBody>
          <a:bodyPr anchor="t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sv-SE" sz="1800"/>
            </a:lvl1pPr>
            <a:lvl2pPr marL="0" indent="0" latinLnBrk="0">
              <a:spcBef>
                <a:spcPts val="0"/>
              </a:spcBef>
              <a:buNone/>
              <a:defRPr lang="sv-SE" sz="1800"/>
            </a:lvl2pPr>
            <a:lvl3pPr marL="0" indent="0" latinLnBrk="0">
              <a:spcBef>
                <a:spcPts val="0"/>
              </a:spcBef>
              <a:buNone/>
              <a:defRPr lang="sv-SE" sz="1800"/>
            </a:lvl3pPr>
            <a:lvl4pPr marL="0" indent="0" latinLnBrk="0">
              <a:spcBef>
                <a:spcPts val="0"/>
              </a:spcBef>
              <a:buNone/>
              <a:defRPr lang="sv-SE" sz="1800"/>
            </a:lvl4pPr>
            <a:lvl5pPr marL="0" indent="0" latinLnBrk="0">
              <a:spcBef>
                <a:spcPts val="0"/>
              </a:spcBef>
              <a:buNone/>
              <a:defRPr lang="sv-SE" sz="1800"/>
            </a:lvl5pPr>
            <a:lvl6pPr marL="0" indent="0" latinLnBrk="0">
              <a:spcBef>
                <a:spcPts val="0"/>
              </a:spcBef>
              <a:buNone/>
              <a:defRPr lang="sv-SE"/>
            </a:lvl6pPr>
            <a:lvl7pPr marL="0" indent="0" latinLnBrk="0">
              <a:spcBef>
                <a:spcPts val="0"/>
              </a:spcBef>
              <a:buNone/>
              <a:defRPr lang="sv-SE"/>
            </a:lvl7pPr>
            <a:lvl8pPr marL="0" indent="0" latinLnBrk="0">
              <a:spcBef>
                <a:spcPts val="0"/>
              </a:spcBef>
              <a:buNone/>
              <a:defRPr lang="sv-SE"/>
            </a:lvl8pPr>
            <a:lvl9pPr marL="0" indent="0" latinLnBrk="0">
              <a:spcBef>
                <a:spcPts val="0"/>
              </a:spcBef>
              <a:buNone/>
              <a:defRPr lang="sv-SE"/>
            </a:lvl9pPr>
          </a:lstStyle>
          <a:p>
            <a:pPr lvl="0"/>
            <a:r>
              <a:rPr lang="sv-SE"/>
              <a:t>lägg till kursnamn här</a:t>
            </a:r>
          </a:p>
        </p:txBody>
      </p:sp>
      <p:sp>
        <p:nvSpPr>
          <p:cNvPr id="10" name="Platshållare 11 för text"/>
          <p:cNvSpPr txBox="1">
            <a:spLocks/>
          </p:cNvSpPr>
          <p:nvPr userDrawn="1"/>
        </p:nvSpPr>
        <p:spPr>
          <a:xfrm>
            <a:off x="1447799" y="5257800"/>
            <a:ext cx="1336498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sv-SE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sv-SE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sv-SE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sv-SE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sv-SE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sv-SE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sv-SE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sv-SE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sv-SE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1400" cap="none" dirty="0">
                <a:latin typeface="Gabriola" panose="04040605051002020D02" pitchFamily="82" charset="0"/>
              </a:rPr>
              <a:t>Underskrift</a:t>
            </a:r>
          </a:p>
        </p:txBody>
      </p:sp>
      <p:sp>
        <p:nvSpPr>
          <p:cNvPr id="11" name="Platshållare 11 för text"/>
          <p:cNvSpPr txBox="1">
            <a:spLocks/>
          </p:cNvSpPr>
          <p:nvPr userDrawn="1"/>
        </p:nvSpPr>
        <p:spPr>
          <a:xfrm>
            <a:off x="5732731" y="5260140"/>
            <a:ext cx="640422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sv-SE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sv-SE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sv-SE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sv-SE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sv-SE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sv-SE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sv-SE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sv-SE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sv-SE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1400" cap="none" dirty="0">
                <a:latin typeface="Gabriola" panose="04040605051002020D02" pitchFamily="82" charset="0"/>
              </a:rPr>
              <a:t>Datum</a:t>
            </a:r>
          </a:p>
        </p:txBody>
      </p:sp>
      <p:cxnSp>
        <p:nvCxnSpPr>
          <p:cNvPr id="12" name="Rak koppling 11"/>
          <p:cNvCxnSpPr/>
          <p:nvPr userDrawn="1"/>
        </p:nvCxnSpPr>
        <p:spPr>
          <a:xfrm>
            <a:off x="2291137" y="5486400"/>
            <a:ext cx="3119063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koppling 12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latshållare 10 för text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5193220"/>
            <a:ext cx="1485900" cy="374420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sv-SE" sz="1400"/>
            </a:lvl1pPr>
            <a:lvl2pPr marL="0" indent="0" latinLnBrk="0">
              <a:spcBef>
                <a:spcPts val="0"/>
              </a:spcBef>
              <a:buNone/>
              <a:defRPr lang="sv-SE" sz="1800"/>
            </a:lvl2pPr>
            <a:lvl3pPr marL="0" indent="0" latinLnBrk="0">
              <a:spcBef>
                <a:spcPts val="0"/>
              </a:spcBef>
              <a:buNone/>
              <a:defRPr lang="sv-SE" sz="1800"/>
            </a:lvl3pPr>
            <a:lvl4pPr marL="0" indent="0" latinLnBrk="0">
              <a:spcBef>
                <a:spcPts val="0"/>
              </a:spcBef>
              <a:buNone/>
              <a:defRPr lang="sv-SE" sz="1800"/>
            </a:lvl4pPr>
            <a:lvl5pPr marL="0" indent="0" latinLnBrk="0">
              <a:spcBef>
                <a:spcPts val="0"/>
              </a:spcBef>
              <a:buNone/>
              <a:defRPr lang="sv-SE" sz="1800"/>
            </a:lvl5pPr>
            <a:lvl6pPr marL="0" indent="0" latinLnBrk="0">
              <a:spcBef>
                <a:spcPts val="0"/>
              </a:spcBef>
              <a:buNone/>
              <a:defRPr lang="sv-SE"/>
            </a:lvl6pPr>
            <a:lvl7pPr marL="0" indent="0" latinLnBrk="0">
              <a:spcBef>
                <a:spcPts val="0"/>
              </a:spcBef>
              <a:buNone/>
              <a:defRPr lang="sv-SE"/>
            </a:lvl7pPr>
            <a:lvl8pPr marL="0" indent="0" latinLnBrk="0">
              <a:spcBef>
                <a:spcPts val="0"/>
              </a:spcBef>
              <a:buNone/>
              <a:defRPr lang="sv-SE"/>
            </a:lvl8pPr>
            <a:lvl9pPr marL="0" indent="0" latinLnBrk="0">
              <a:spcBef>
                <a:spcPts val="0"/>
              </a:spcBef>
              <a:buNone/>
              <a:defRPr lang="sv-SE"/>
            </a:lvl9pPr>
          </a:lstStyle>
          <a:p>
            <a:pPr lvl="0"/>
            <a:r>
              <a:rPr lang="sv-SE" dirty="0"/>
              <a:t>lägg till datum</a:t>
            </a:r>
          </a:p>
        </p:txBody>
      </p:sp>
      <p:sp>
        <p:nvSpPr>
          <p:cNvPr id="16" name="Platshållare 10 för text"/>
          <p:cNvSpPr>
            <a:spLocks noGrp="1"/>
          </p:cNvSpPr>
          <p:nvPr>
            <p:ph type="body" sz="quarter" idx="16" hasCustomPrompt="1"/>
          </p:nvPr>
        </p:nvSpPr>
        <p:spPr>
          <a:xfrm>
            <a:off x="1088136" y="3103602"/>
            <a:ext cx="6967728" cy="1101844"/>
          </a:xfrm>
        </p:spPr>
        <p:txBody>
          <a:bodyPr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sv-SE" sz="6000"/>
            </a:lvl1pPr>
            <a:lvl2pPr marL="0" indent="0" latinLnBrk="0">
              <a:spcBef>
                <a:spcPts val="0"/>
              </a:spcBef>
              <a:buNone/>
              <a:defRPr lang="sv-SE" sz="1800"/>
            </a:lvl2pPr>
            <a:lvl3pPr marL="0" indent="0" latinLnBrk="0">
              <a:spcBef>
                <a:spcPts val="0"/>
              </a:spcBef>
              <a:buNone/>
              <a:defRPr lang="sv-SE" sz="1800"/>
            </a:lvl3pPr>
            <a:lvl4pPr marL="0" indent="0" latinLnBrk="0">
              <a:spcBef>
                <a:spcPts val="0"/>
              </a:spcBef>
              <a:buNone/>
              <a:defRPr lang="sv-SE" sz="1800"/>
            </a:lvl4pPr>
            <a:lvl5pPr marL="0" indent="0" latinLnBrk="0">
              <a:spcBef>
                <a:spcPts val="0"/>
              </a:spcBef>
              <a:buNone/>
              <a:defRPr lang="sv-SE" sz="1800"/>
            </a:lvl5pPr>
            <a:lvl6pPr marL="0" indent="0" latinLnBrk="0">
              <a:spcBef>
                <a:spcPts val="0"/>
              </a:spcBef>
              <a:buNone/>
              <a:defRPr lang="sv-SE"/>
            </a:lvl6pPr>
            <a:lvl7pPr marL="0" indent="0" latinLnBrk="0">
              <a:spcBef>
                <a:spcPts val="0"/>
              </a:spcBef>
              <a:buNone/>
              <a:defRPr lang="sv-SE"/>
            </a:lvl7pPr>
            <a:lvl8pPr marL="0" indent="0" latinLnBrk="0">
              <a:spcBef>
                <a:spcPts val="0"/>
              </a:spcBef>
              <a:buNone/>
              <a:defRPr lang="sv-SE"/>
            </a:lvl8pPr>
            <a:lvl9pPr marL="0" indent="0" latinLnBrk="0">
              <a:spcBef>
                <a:spcPts val="0"/>
              </a:spcBef>
              <a:buNone/>
              <a:defRPr lang="sv-SE"/>
            </a:lvl9pPr>
          </a:lstStyle>
          <a:p>
            <a:pPr lvl="0"/>
            <a:r>
              <a:rPr lang="sv-SE"/>
              <a:t>Mottagarens namn</a:t>
            </a:r>
          </a:p>
        </p:txBody>
      </p:sp>
      <p:sp>
        <p:nvSpPr>
          <p:cNvPr id="17" name="Textruta 16"/>
          <p:cNvSpPr txBox="1"/>
          <p:nvPr userDrawn="1"/>
        </p:nvSpPr>
        <p:spPr>
          <a:xfrm>
            <a:off x="1088647" y="1101130"/>
            <a:ext cx="696670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sv-SE" sz="4800"/>
              <a:t>Certifikat för utbildning</a:t>
            </a:r>
          </a:p>
        </p:txBody>
      </p:sp>
      <p:sp>
        <p:nvSpPr>
          <p:cNvPr id="15" name="Ram 108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solidFill>
                <a:schemeClr val="tx1"/>
              </a:solidFill>
            </a:endParaRPr>
          </a:p>
        </p:txBody>
      </p:sp>
      <p:grpSp>
        <p:nvGrpSpPr>
          <p:cNvPr id="18" name="Grupp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9" name="Frihandsfigur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0" name="Frihandsfigur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</p:grpSp>
      <p:sp>
        <p:nvSpPr>
          <p:cNvPr id="92" name="Rektangel 91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/>
          </a:p>
        </p:txBody>
      </p:sp>
      <p:grpSp>
        <p:nvGrpSpPr>
          <p:cNvPr id="93" name="Grupp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94" name="Frihandsfigur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95" name="Frihandsfigur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</p:grpSp>
      <p:grpSp>
        <p:nvGrpSpPr>
          <p:cNvPr id="21" name="Grupp 20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2" name="Frihandsfigur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ihandsfigur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ihandsfigur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ihandsfigur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ihandsfigur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ihandsfigur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ihandsfigur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ihandsfigur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ihandsfigur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ihandsfigur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ihandsfigur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ihandsfigur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ihandsfigur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ihandsfigur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ihandsfigur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ihandsfigur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ihandsfigur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ihandsfigur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ihandsfigur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ihandsfigur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ihandsfigur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ihandsfigur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ihandsfigur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ihandsfigur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ihandsfigur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ihandsfigur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ihandsfigur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ihandsfigur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ihandsfigur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ihandsfigur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ihandsfigur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ihandsfigur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ihandsfigur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ihandsfigur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ihandsfigur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ihandsfigur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ihandsfigur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ihandsfigur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ihandsfigur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ihandsfigur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ihandsfigur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ihandsfigur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ihandsfigur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ihandsfigur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ihandsfigur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ihandsfigur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ihandsfigur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ihandsfigur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ihandsfigur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ihandsfigur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ihandsfigur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ihandsfigur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ihandsfigur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ihandsfigur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ihandsfigur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ihandsfigur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ihandsfigur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ihandsfigur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ihandsfigur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ihandsfigur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ihandsfigur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ihandsfigur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ihandsfigur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ihandsfigur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ihandsfigur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ihandsfigur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ihandsfigur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ihandsfigur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ihandsfigur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ihandsfigur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3146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tshållare 11 för text"/>
          <p:cNvSpPr txBox="1">
            <a:spLocks/>
          </p:cNvSpPr>
          <p:nvPr userDrawn="1"/>
        </p:nvSpPr>
        <p:spPr>
          <a:xfrm>
            <a:off x="1447799" y="5257800"/>
            <a:ext cx="843337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sv-SE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sv-SE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sv-SE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sv-SE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sv-SE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sv-SE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sv-SE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sv-SE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sv-SE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1400" cap="none" dirty="0">
                <a:latin typeface="Gabriola" panose="04040605051002020D02" pitchFamily="82" charset="0"/>
              </a:rPr>
              <a:t>Underskrift</a:t>
            </a:r>
          </a:p>
        </p:txBody>
      </p:sp>
      <p:sp>
        <p:nvSpPr>
          <p:cNvPr id="91" name="Platshållare 11 för text"/>
          <p:cNvSpPr txBox="1">
            <a:spLocks/>
          </p:cNvSpPr>
          <p:nvPr userDrawn="1"/>
        </p:nvSpPr>
        <p:spPr>
          <a:xfrm>
            <a:off x="5732980" y="5257800"/>
            <a:ext cx="59162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sv-SE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sv-SE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sv-SE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sv-SE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sv-SE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sv-SE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sv-SE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sv-SE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sv-SE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1400" cap="none" dirty="0">
                <a:latin typeface="Gabriola" panose="04040605051002020D02" pitchFamily="82" charset="0"/>
              </a:rPr>
              <a:t>Datum</a:t>
            </a:r>
          </a:p>
        </p:txBody>
      </p:sp>
      <p:cxnSp>
        <p:nvCxnSpPr>
          <p:cNvPr id="92" name="Rak koppling 91"/>
          <p:cNvCxnSpPr/>
          <p:nvPr userDrawn="1"/>
        </p:nvCxnSpPr>
        <p:spPr>
          <a:xfrm>
            <a:off x="2291136" y="5486400"/>
            <a:ext cx="3119064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Rak koppling 92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atshållare 1 för rubrik"/>
          <p:cNvSpPr>
            <a:spLocks noGrp="1"/>
          </p:cNvSpPr>
          <p:nvPr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formatet för </a:t>
            </a:r>
            <a:r>
              <a:rPr lang="sv-SE" noProof="0" dirty="0"/>
              <a:t>bakgrundsrubriken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sv-SE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16970-C35B-4E9B-BDEB-5F6F6DE77E0D}" type="datetimeFigureOut">
              <a:pPr/>
              <a:t>2013-12-10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sv-SE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sv-SE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1D063-4D9E-4407-B53D-6CB4C75EDD74}" type="slidenum"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116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sv-SE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sv-SE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sv-SE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sv-SE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Microsoft Office 2013-kursen</a:t>
            </a:r>
          </a:p>
        </p:txBody>
      </p:sp>
      <p:sp>
        <p:nvSpPr>
          <p:cNvPr id="9" name="Platshållare 8 för text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/>
              <a:t>23.09.12</a:t>
            </a:r>
          </a:p>
        </p:txBody>
      </p:sp>
      <p:sp>
        <p:nvSpPr>
          <p:cNvPr id="10" name="Platshållare 9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Tengiz Kharatishvili</a:t>
            </a:r>
          </a:p>
        </p:txBody>
      </p:sp>
    </p:spTree>
    <p:extLst>
      <p:ext uri="{BB962C8B-B14F-4D97-AF65-F5344CB8AC3E}">
        <p14:creationId xmlns:p14="http://schemas.microsoft.com/office/powerpoint/2010/main" val="3744774806"/>
      </p:ext>
    </p:extLst>
  </p:cSld>
  <p:clrMapOvr>
    <a:masterClrMapping/>
  </p:clrMapOvr>
</p:sld>
</file>

<file path=ppt/theme/theme1.xml><?xml version="1.0" encoding="utf-8"?>
<a:theme xmlns:a="http://schemas.openxmlformats.org/drawingml/2006/main" name="Certifikat för utbildning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Gabriola">
      <a:majorFont>
        <a:latin typeface="Gabriola"/>
        <a:ea typeface=""/>
        <a:cs typeface=""/>
      </a:majorFont>
      <a:minorFont>
        <a:latin typeface="Gabriol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TrainingPurpleChain.potx" id="{8F57A7C7-5913-49AC-BD9A-36925F7AB9E2}" vid="{B8DF6A15-FC91-4AE0-9F2F-70A379FA789B}"/>
    </a:ext>
  </a:extLst>
</a:theme>
</file>

<file path=ppt/theme/theme2.xml><?xml version="1.0" encoding="utf-8"?>
<a:theme xmlns:a="http://schemas.openxmlformats.org/drawingml/2006/main" name="Office Theme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Det här värdet visar hur många gånger objektet har sparats eller genomgåtts. Värdet uppdateras i programmet efter varje genomgång.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1D5086-6759-4178-8F9D-B750F4D4B3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DC6FC12-4B09-4905-B712-824454795FF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9C56612-69B5-4E3E-90EC-1C734834CB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</Words>
  <Application>Microsoft Office PowerPoint</Application>
  <PresentationFormat>Bildspel på skärmen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Gabriola</vt:lpstr>
      <vt:lpstr>Certifikat för utbildning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2013-07-30T13:29:10Z</dcterms:created>
  <dcterms:modified xsi:type="dcterms:W3CDTF">2013-12-10T10:50:14Z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