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8" autoAdjust="0"/>
  </p:normalViewPr>
  <p:slideViewPr>
    <p:cSldViewPr>
      <p:cViewPr>
        <p:scale>
          <a:sx n="125" d="100"/>
          <a:sy n="125" d="100"/>
        </p:scale>
        <p:origin x="24" y="-94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A48694CB-89C2-45D0-83A0-70E5539077C5}" type="datetimeFigureOut">
              <a:rPr lang="sv-SE" smtClean="0"/>
              <a:t>2013-12-10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CB54EEF4-AE00-4F2B-9D9D-838C5CBF42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3EB22FA3-6B2F-4DCA-8D3D-3B2508BFB805}" type="datetimeFigureOut">
              <a:t>2013-12-10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2F820418-197A-465D-9B6B-52737CE0C14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Om du vill</a:t>
            </a:r>
            <a:r>
              <a:rPr lang="sv-SE" baseline="0" smtClean="0"/>
              <a:t> ändra det första exempelvisitkortet ersätter du innehåller med ditt eget. Om du vill ändra logotypen markerar du bilden “ersätt med LOGOTYP” och väljer Byt bild på fliken Bildverktygsformat.</a:t>
            </a:r>
          </a:p>
          <a:p>
            <a:endParaRPr lang="sv-SE" baseline="0" smtClean="0"/>
          </a:p>
          <a:p>
            <a:r>
              <a:rPr lang="sv-SE" baseline="0" smtClean="0"/>
              <a:t>Om du hellre vill börja om från början trycker du på knappen Ny bild på fliken Start för att infoga en ny sida. Skriv nu din text i de tomma platshållarna och lägg till din logotyp med Infoga bild.</a:t>
            </a:r>
            <a:endParaRPr lang="sv-SE" smtClean="0"/>
          </a:p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20418-197A-465D-9B6B-52737CE0C14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kort 10-u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ärgblock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Platshållare 21 för text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69" name="Platshållare 19 för text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 noProof="0" dirty="0"/>
              <a:t>Skriv</a:t>
            </a:r>
            <a:r>
              <a:rPr lang="sv-SE" dirty="0"/>
              <a:t> namn här</a:t>
            </a:r>
          </a:p>
        </p:txBody>
      </p:sp>
      <p:sp>
        <p:nvSpPr>
          <p:cNvPr id="124" name="Platshållare 21 för text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75" name="Platshållare 31 för text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25" name="Platshållare 31 för text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136" name="Platshållare 31 för text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137" name="Platshållare 31 för text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148" name="Platshållare 31 för text"/>
          <p:cNvSpPr>
            <a:spLocks noGrp="1"/>
          </p:cNvSpPr>
          <p:nvPr>
            <p:ph type="body" sz="quarter" idx="84" hasCustomPrompt="1"/>
          </p:nvPr>
        </p:nvSpPr>
        <p:spPr>
          <a:xfrm>
            <a:off x="902495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49" name="Platshållare 31 för text"/>
          <p:cNvSpPr>
            <a:spLocks noGrp="1"/>
          </p:cNvSpPr>
          <p:nvPr>
            <p:ph type="body" sz="quarter" idx="85" hasCustomPrompt="1"/>
          </p:nvPr>
        </p:nvSpPr>
        <p:spPr>
          <a:xfrm>
            <a:off x="947742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61" name="färgblock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2" name="Platshållare 21 för text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163" name="Platshållare 19 för text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164" name="Platshållare 21 för text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165" name="Platshållare 31 för text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66" name="Platshållare 31 för text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167" name="Platshållare 31 för text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168" name="Platshållare 31 för text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169" name="Platshållare 31 för text"/>
          <p:cNvSpPr>
            <a:spLocks noGrp="1"/>
          </p:cNvSpPr>
          <p:nvPr>
            <p:ph type="body" sz="quarter" idx="93" hasCustomPrompt="1"/>
          </p:nvPr>
        </p:nvSpPr>
        <p:spPr>
          <a:xfrm>
            <a:off x="2731295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70" name="Platshållare 31 för text"/>
          <p:cNvSpPr>
            <a:spLocks noGrp="1"/>
          </p:cNvSpPr>
          <p:nvPr>
            <p:ph type="body" sz="quarter" idx="94" hasCustomPrompt="1"/>
          </p:nvPr>
        </p:nvSpPr>
        <p:spPr>
          <a:xfrm>
            <a:off x="2776542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72" name="färgblock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3" name="Platshållare 21 för text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174" name="Platshållare 19 för text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175" name="Platshållare 21 för text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176" name="Platshållare 31 för text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77" name="Platshållare 31 för text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178" name="Platshållare 31 för text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179" name="Platshållare 31 för text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180" name="Platshållare 31 för text"/>
          <p:cNvSpPr>
            <a:spLocks noGrp="1"/>
          </p:cNvSpPr>
          <p:nvPr>
            <p:ph type="body" sz="quarter" idx="102" hasCustomPrompt="1"/>
          </p:nvPr>
        </p:nvSpPr>
        <p:spPr>
          <a:xfrm>
            <a:off x="4560940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81" name="Platshållare 31 för text"/>
          <p:cNvSpPr>
            <a:spLocks noGrp="1"/>
          </p:cNvSpPr>
          <p:nvPr>
            <p:ph type="body" sz="quarter" idx="103" hasCustomPrompt="1"/>
          </p:nvPr>
        </p:nvSpPr>
        <p:spPr>
          <a:xfrm>
            <a:off x="4606187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83" name="färgblock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4" name="Platshållare 21 för text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185" name="Platshållare 19 för text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186" name="Platshållare 21 för text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187" name="Platshållare 31 för text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88" name="Platshållare 31 för text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189" name="Platshållare 31 för text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190" name="Platshållare 31 för text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191" name="Platshållare 31 för text"/>
          <p:cNvSpPr>
            <a:spLocks noGrp="1"/>
          </p:cNvSpPr>
          <p:nvPr>
            <p:ph type="body" sz="quarter" idx="111" hasCustomPrompt="1"/>
          </p:nvPr>
        </p:nvSpPr>
        <p:spPr>
          <a:xfrm>
            <a:off x="6388895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92" name="Platshållare 31 för text"/>
          <p:cNvSpPr>
            <a:spLocks noGrp="1"/>
          </p:cNvSpPr>
          <p:nvPr>
            <p:ph type="body" sz="quarter" idx="112" hasCustomPrompt="1"/>
          </p:nvPr>
        </p:nvSpPr>
        <p:spPr>
          <a:xfrm>
            <a:off x="6434142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94" name="färgblock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5" name="Platshållare 21 för text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196" name="Platshållare 19 för text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197" name="Platshållare 21 för text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198" name="Platshållare 31 för text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99" name="Platshållare 31 för text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Skriv stad och postnummer här</a:t>
            </a:r>
          </a:p>
        </p:txBody>
      </p:sp>
      <p:sp>
        <p:nvSpPr>
          <p:cNvPr id="200" name="Platshållare 31 för text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01" name="Platshållare 31 för text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02" name="Platshållare 31 för text"/>
          <p:cNvSpPr>
            <a:spLocks noGrp="1"/>
          </p:cNvSpPr>
          <p:nvPr>
            <p:ph type="body" sz="quarter" idx="120" hasCustomPrompt="1"/>
          </p:nvPr>
        </p:nvSpPr>
        <p:spPr>
          <a:xfrm>
            <a:off x="8223455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03" name="Platshållare 31 för text"/>
          <p:cNvSpPr>
            <a:spLocks noGrp="1"/>
          </p:cNvSpPr>
          <p:nvPr>
            <p:ph type="body" sz="quarter" idx="121" hasCustomPrompt="1"/>
          </p:nvPr>
        </p:nvSpPr>
        <p:spPr>
          <a:xfrm>
            <a:off x="8268702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05" name="färgblock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6" name="Platshållare 21 för text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07" name="Platshållare 19 för text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08" name="Platshållare 21 för text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09" name="Platshållare 31 för text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10" name="Platshållare 31 för text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11" name="Platshållare 31 för text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12" name="Platshållare 31 för text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13" name="Platshållare 31 för text"/>
          <p:cNvSpPr>
            <a:spLocks noGrp="1"/>
          </p:cNvSpPr>
          <p:nvPr>
            <p:ph type="body" sz="quarter" idx="129" hasCustomPrompt="1"/>
          </p:nvPr>
        </p:nvSpPr>
        <p:spPr>
          <a:xfrm>
            <a:off x="902495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14" name="Platshållare 31 för text"/>
          <p:cNvSpPr>
            <a:spLocks noGrp="1"/>
          </p:cNvSpPr>
          <p:nvPr>
            <p:ph type="body" sz="quarter" idx="130" hasCustomPrompt="1"/>
          </p:nvPr>
        </p:nvSpPr>
        <p:spPr>
          <a:xfrm>
            <a:off x="947742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16" name="färgblock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7" name="Platshållare 21 för text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18" name="Platshållare 19 för text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19" name="Platshållare 21 för text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20" name="Platshållare 31 för text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21" name="Platshållare 31 för text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22" name="Platshållare 31 för text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23" name="Platshållare 31 för text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24" name="Platshållare 31 för text"/>
          <p:cNvSpPr>
            <a:spLocks noGrp="1"/>
          </p:cNvSpPr>
          <p:nvPr>
            <p:ph type="body" sz="quarter" idx="138" hasCustomPrompt="1"/>
          </p:nvPr>
        </p:nvSpPr>
        <p:spPr>
          <a:xfrm>
            <a:off x="2731295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25" name="Platshållare 31 för text"/>
          <p:cNvSpPr>
            <a:spLocks noGrp="1"/>
          </p:cNvSpPr>
          <p:nvPr>
            <p:ph type="body" sz="quarter" idx="139" hasCustomPrompt="1"/>
          </p:nvPr>
        </p:nvSpPr>
        <p:spPr>
          <a:xfrm>
            <a:off x="2776542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27" name="färgblock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8" name="Platshållare 21 för text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29" name="Platshållare 19 för text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30" name="Platshållare 21 för text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31" name="Platshållare 31 för text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32" name="Platshållare 31 för text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33" name="Platshållare 31 för text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34" name="Platshållare 31 för text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35" name="Platshållare 31 för text"/>
          <p:cNvSpPr>
            <a:spLocks noGrp="1"/>
          </p:cNvSpPr>
          <p:nvPr>
            <p:ph type="body" sz="quarter" idx="147" hasCustomPrompt="1"/>
          </p:nvPr>
        </p:nvSpPr>
        <p:spPr>
          <a:xfrm>
            <a:off x="4560940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36" name="Platshållare 31 för text"/>
          <p:cNvSpPr>
            <a:spLocks noGrp="1"/>
          </p:cNvSpPr>
          <p:nvPr>
            <p:ph type="body" sz="quarter" idx="148" hasCustomPrompt="1"/>
          </p:nvPr>
        </p:nvSpPr>
        <p:spPr>
          <a:xfrm>
            <a:off x="4606187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38" name="färgblock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9" name="Platshållare 21 för text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40" name="Platshållare 19 för text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41" name="Platshållare 21 för text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42" name="Platshållare 31 för text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43" name="Platshållare 31 för text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44" name="Platshållare 31 för text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45" name="Platshållare 31 för text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46" name="Platshållare 31 för text"/>
          <p:cNvSpPr>
            <a:spLocks noGrp="1"/>
          </p:cNvSpPr>
          <p:nvPr>
            <p:ph type="body" sz="quarter" idx="156" hasCustomPrompt="1"/>
          </p:nvPr>
        </p:nvSpPr>
        <p:spPr>
          <a:xfrm>
            <a:off x="6388895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47" name="Platshållare 31 för text"/>
          <p:cNvSpPr>
            <a:spLocks noGrp="1"/>
          </p:cNvSpPr>
          <p:nvPr>
            <p:ph type="body" sz="quarter" idx="157" hasCustomPrompt="1"/>
          </p:nvPr>
        </p:nvSpPr>
        <p:spPr>
          <a:xfrm>
            <a:off x="6434142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49" name="färgblock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0" name="Platshållare 21 för text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51" name="Platshållare 19 för text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52" name="Platshållare 21 för text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53" name="Platshållare 31 för text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54" name="Platshållare 31 för text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55" name="Platshållare 31 för text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56" name="Platshållare 31 för text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57" name="Platshållare 31 för text"/>
          <p:cNvSpPr>
            <a:spLocks noGrp="1"/>
          </p:cNvSpPr>
          <p:nvPr>
            <p:ph type="body" sz="quarter" idx="165" hasCustomPrompt="1"/>
          </p:nvPr>
        </p:nvSpPr>
        <p:spPr>
          <a:xfrm>
            <a:off x="8223455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58" name="Platshållare 31 för text"/>
          <p:cNvSpPr>
            <a:spLocks noGrp="1"/>
          </p:cNvSpPr>
          <p:nvPr>
            <p:ph type="body" sz="quarter" idx="166" hasCustomPrompt="1"/>
          </p:nvPr>
        </p:nvSpPr>
        <p:spPr>
          <a:xfrm>
            <a:off x="8268702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sitkortsrutnät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Rektangel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Rektangel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Platshållare 1 för rubrik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2013-12-10</a:t>
            </a:fld>
            <a:endParaRPr lang="sv-SE"/>
          </a:p>
        </p:txBody>
      </p:sp>
      <p:sp>
        <p:nvSpPr>
          <p:cNvPr id="5" name="Platshållare 4 för sidfot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lang="sv-SE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tshållare 93 för text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sv-SE"/>
              <a:t>VICE VD</a:t>
            </a:r>
          </a:p>
        </p:txBody>
      </p:sp>
      <p:sp>
        <p:nvSpPr>
          <p:cNvPr id="93" name="Platshållare 92 för text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v-SE"/>
              <a:t>Anne Wallace</a:t>
            </a:r>
          </a:p>
        </p:txBody>
      </p:sp>
      <p:sp>
        <p:nvSpPr>
          <p:cNvPr id="96" name="Platshållare 95 för text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sv-SE"/>
              <a:t>awallace@fabrikam.com</a:t>
            </a:r>
          </a:p>
        </p:txBody>
      </p:sp>
      <p:sp>
        <p:nvSpPr>
          <p:cNvPr id="95" name="Platshållare 94 för text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sv-SE"/>
              <a:t>1234 First Street</a:t>
            </a:r>
          </a:p>
        </p:txBody>
      </p:sp>
      <p:sp>
        <p:nvSpPr>
          <p:cNvPr id="97" name="Platshållare 96 för text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sv-SE"/>
              <a:t>Brunswick, GA 98052</a:t>
            </a:r>
          </a:p>
        </p:txBody>
      </p:sp>
      <p:sp>
        <p:nvSpPr>
          <p:cNvPr id="98" name="Platshållare 97 för text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99" name="Platshållare 98 för text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100" name="Platshållare 99 för text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sv-SE"/>
              <a:t>360.555.0150</a:t>
            </a:r>
          </a:p>
        </p:txBody>
      </p:sp>
      <p:sp>
        <p:nvSpPr>
          <p:cNvPr id="101" name="Platshållare 100 för text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sv-SE"/>
              <a:t>360.555.0152</a:t>
            </a:r>
          </a:p>
        </p:txBody>
      </p:sp>
      <p:sp>
        <p:nvSpPr>
          <p:cNvPr id="29" name="Platshållare 28 för text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0" name="Platshållare 29 för text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30 för text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63 för text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64 för text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7" name="Platshållare 106 för text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08" name="Platshållare 107 för text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66" name="Platshållare 65 för text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66 för text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67 för text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68 för text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69 för text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70 för text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71 för text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6" name="Platshållare 115 för text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17" name="Platshållare 116 för text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73" name="Platshållare 72 för text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73 för text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5" name="Platshållare 74 för text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6" name="Platshållare 75 för text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7" name="Platshållare 76 för text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8" name="Platshållare 77 för text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9" name="Platshållare 78 för text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5" name="Platshållare 124 för text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26" name="Platshållare 125 för text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80" name="Platshållare 79 för text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1" name="Platshållare 80 för text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2" name="Platshållare 81 för text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3" name="Platshållare 82 för text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4" name="Platshållare 83 för text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5" name="Platshållare 84 för text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6" name="Platshållare 85 för text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4" name="Platshållare 133 för text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35" name="Platshållare 134 för text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87" name="Platshållare 86 för text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8" name="Platshållare 87 för text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9" name="Platshållare 88 för text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0" name="Platshållare 89 för text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1" name="Platshållare 90 för text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2" name="Platshållare 91 för text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8" name="Platshållare 287 för text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3" name="Platshållare 142 för text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44" name="Platshållare 143 för text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289" name="Platshållare 288 för text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0" name="Platshållare 289 för text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1" name="Platshållare 290 för text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2" name="Platshållare 291 för text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3" name="Platshållare 292 för text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4" name="Platshållare 293 för text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5" name="Platshållare 294 för text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2" name="Platshållare 151 för text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53" name="Platshållare 152 för text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296" name="Platshållare 295 för text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7" name="Platshållare 296 för text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8" name="Platshållare 297 för text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9" name="Platshållare 298 för text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00" name="Platshållare 299 för text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3" name="Platshållare 102 för text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4" name="Platshållare 103 för text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1" name="Platshållare 160 för text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62" name="Platshållare 161 för text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105" name="Platshållare 104 för text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6" name="Platshållare 105 för text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9" name="Platshållare 108 för text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0" name="Platshållare 109 för text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1" name="Platshållare 110 för text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2" name="Platshållare 111 för text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3" name="Platshållare 112 för text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0" name="Platshållare 169 för text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71" name="Platshållare 170 för text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114" name="Platshållare 113 för text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5" name="Platshållare 114 för text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8" name="Platshållare 117 för text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9" name="Platshållare 118 för text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0" name="Platshållare 119 för text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1" name="Platshållare 120 för text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2" name="Platshållare 121 för text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9" name="Platshållare 178 för text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80" name="Platshållare 179 för text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123" name="Platshållare 122 för text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4" name="Platshållare 123 för text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83" name="Bild 182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Bild 363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Bild 364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Bild 365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Bild 366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Bild 367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Bild 368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Bild 369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Bild 370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Bild 371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Visitkort ståend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111</ap:Words>
  <ap:Application>Microsoft Office PowerPoint</ap:Application>
  <ap:PresentationFormat>Anpassad</ap:PresentationFormat>
  <ap:Paragraphs>31</ap:Paragraphs>
  <ap:Slides>1</ap:Slides>
  <ap:Notes>1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Visitkort stående</vt:lpstr>
      <vt:lpstr>PowerPoint-presentation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2013-07-31T14:29:05Z</dcterms:created>
  <dcterms:modified xsi:type="dcterms:W3CDTF">2013-12-10T10:11:42Z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