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253" autoAdjust="0"/>
  </p:normalViewPr>
  <p:slideViewPr>
    <p:cSldViewPr snapToGrid="0">
      <p:cViewPr varScale="1">
        <p:scale>
          <a:sx n="86" d="100"/>
          <a:sy n="86" d="100"/>
        </p:scale>
        <p:origin x="96" y="22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795056"/>
        <c:axId val="240795616"/>
      </c:barChart>
      <c:catAx>
        <c:axId val="24079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40795616"/>
        <c:crosses val="autoZero"/>
        <c:auto val="1"/>
        <c:lblAlgn val="ctr"/>
        <c:lblOffset val="100"/>
        <c:noMultiLvlLbl val="0"/>
      </c:catAx>
      <c:valAx>
        <c:axId val="24079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4079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6E89A-3D66-4062-85CA-7865C00ABA69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BB8559B-EAA1-4219-B64B-B5890A2D0802}">
      <dgm:prSet phldrT="[Text]"/>
      <dgm:spPr/>
      <dgm:t>
        <a:bodyPr/>
        <a:lstStyle/>
        <a:p>
          <a:r>
            <a:rPr lang="sv-SE"/>
            <a:t>Grupp A</a:t>
          </a:r>
        </a:p>
      </dgm:t>
    </dgm:pt>
    <dgm:pt modelId="{5C8D36DD-DA91-4161-B5FC-C5CF33294656}" type="parTrans" cxnId="{48535640-9BB1-4C4F-B840-C92FC0871E98}">
      <dgm:prSet/>
      <dgm:spPr/>
      <dgm:t>
        <a:bodyPr/>
        <a:lstStyle/>
        <a:p>
          <a:endParaRPr lang="sv-SE"/>
        </a:p>
      </dgm:t>
    </dgm:pt>
    <dgm:pt modelId="{39EA6698-BB94-433E-AAB4-0CD9AA73F0FB}" type="sibTrans" cxnId="{48535640-9BB1-4C4F-B840-C92FC0871E98}">
      <dgm:prSet/>
      <dgm:spPr/>
      <dgm:t>
        <a:bodyPr/>
        <a:lstStyle/>
        <a:p>
          <a:endParaRPr lang="sv-SE"/>
        </a:p>
      </dgm:t>
    </dgm:pt>
    <dgm:pt modelId="{7ADF2F46-FE32-495A-8BEF-1B62F85AD86C}">
      <dgm:prSet phldrT="[Text]"/>
      <dgm:spPr/>
      <dgm:t>
        <a:bodyPr/>
        <a:lstStyle/>
        <a:p>
          <a:r>
            <a:rPr lang="sv-SE"/>
            <a:t>Grupp B</a:t>
          </a:r>
        </a:p>
      </dgm:t>
    </dgm:pt>
    <dgm:pt modelId="{27E88441-0860-43CE-A5E2-0371551201D3}" type="parTrans" cxnId="{76E8C79C-365F-483D-ADDD-53BD14A8B161}">
      <dgm:prSet/>
      <dgm:spPr/>
      <dgm:t>
        <a:bodyPr/>
        <a:lstStyle/>
        <a:p>
          <a:endParaRPr lang="sv-SE"/>
        </a:p>
      </dgm:t>
    </dgm:pt>
    <dgm:pt modelId="{3B828AD8-EE1F-4869-BB2C-8A165844516B}" type="sibTrans" cxnId="{76E8C79C-365F-483D-ADDD-53BD14A8B161}">
      <dgm:prSet/>
      <dgm:spPr/>
      <dgm:t>
        <a:bodyPr/>
        <a:lstStyle/>
        <a:p>
          <a:endParaRPr lang="sv-SE"/>
        </a:p>
      </dgm:t>
    </dgm:pt>
    <dgm:pt modelId="{508F617A-6029-40BA-BDBE-75E6AC725EA5}">
      <dgm:prSet phldrT="[Text]"/>
      <dgm:spPr/>
      <dgm:t>
        <a:bodyPr/>
        <a:lstStyle/>
        <a:p>
          <a:r>
            <a:rPr lang="sv-SE" dirty="0"/>
            <a:t>Grupp C</a:t>
          </a:r>
        </a:p>
      </dgm:t>
    </dgm:pt>
    <dgm:pt modelId="{A41A747B-6B42-4580-8933-0EF67C237046}" type="parTrans" cxnId="{486FB608-E4C5-46A2-8AC8-1B146F59AAB0}">
      <dgm:prSet/>
      <dgm:spPr/>
      <dgm:t>
        <a:bodyPr/>
        <a:lstStyle/>
        <a:p>
          <a:endParaRPr lang="sv-SE"/>
        </a:p>
      </dgm:t>
    </dgm:pt>
    <dgm:pt modelId="{67415834-F2AF-4BDF-8932-458B27868166}" type="sibTrans" cxnId="{486FB608-E4C5-46A2-8AC8-1B146F59AAB0}">
      <dgm:prSet/>
      <dgm:spPr/>
      <dgm:t>
        <a:bodyPr/>
        <a:lstStyle/>
        <a:p>
          <a:endParaRPr lang="sv-SE"/>
        </a:p>
      </dgm:t>
    </dgm:pt>
    <dgm:pt modelId="{A8DD8B5C-5003-4EE1-90C6-60680D559B09}" type="pres">
      <dgm:prSet presAssocID="{7046E89A-3D66-4062-85CA-7865C00ABA6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E6326CDB-3F9B-4BF5-AA4B-ECEE96B0DAB6}" type="pres">
      <dgm:prSet presAssocID="{CBB8559B-EAA1-4219-B64B-B5890A2D0802}" presName="circ1" presStyleLbl="vennNode1" presStyleIdx="0" presStyleCnt="3"/>
      <dgm:spPr/>
      <dgm:t>
        <a:bodyPr/>
        <a:lstStyle/>
        <a:p>
          <a:endParaRPr lang="sv-SE"/>
        </a:p>
      </dgm:t>
    </dgm:pt>
    <dgm:pt modelId="{64063AA0-E9AB-4D23-978F-A5EFF74E14C6}" type="pres">
      <dgm:prSet presAssocID="{CBB8559B-EAA1-4219-B64B-B5890A2D08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E621911-29BF-4A56-B317-B1B03E51A7FD}" type="pres">
      <dgm:prSet presAssocID="{7ADF2F46-FE32-495A-8BEF-1B62F85AD86C}" presName="circ2" presStyleLbl="vennNode1" presStyleIdx="1" presStyleCnt="3"/>
      <dgm:spPr/>
      <dgm:t>
        <a:bodyPr/>
        <a:lstStyle/>
        <a:p>
          <a:endParaRPr lang="sv-SE"/>
        </a:p>
      </dgm:t>
    </dgm:pt>
    <dgm:pt modelId="{E3E73416-9261-4E40-9F4C-41A91E28C955}" type="pres">
      <dgm:prSet presAssocID="{7ADF2F46-FE32-495A-8BEF-1B62F85AD8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CA1E53C-AA27-4044-A22F-C421EFA31BFD}" type="pres">
      <dgm:prSet presAssocID="{508F617A-6029-40BA-BDBE-75E6AC725EA5}" presName="circ3" presStyleLbl="vennNode1" presStyleIdx="2" presStyleCnt="3"/>
      <dgm:spPr/>
      <dgm:t>
        <a:bodyPr/>
        <a:lstStyle/>
        <a:p>
          <a:endParaRPr lang="sv-SE"/>
        </a:p>
      </dgm:t>
    </dgm:pt>
    <dgm:pt modelId="{43100F98-ADEE-4A20-A6F1-4518C111D636}" type="pres">
      <dgm:prSet presAssocID="{508F617A-6029-40BA-BDBE-75E6AC725E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187803DB-45FF-438F-B054-A4B2AD03069C}" type="presOf" srcId="{7046E89A-3D66-4062-85CA-7865C00ABA69}" destId="{A8DD8B5C-5003-4EE1-90C6-60680D559B09}" srcOrd="0" destOrd="0" presId="urn:microsoft.com/office/officeart/2005/8/layout/venn1"/>
    <dgm:cxn modelId="{486FB608-E4C5-46A2-8AC8-1B146F59AAB0}" srcId="{7046E89A-3D66-4062-85CA-7865C00ABA69}" destId="{508F617A-6029-40BA-BDBE-75E6AC725EA5}" srcOrd="2" destOrd="0" parTransId="{A41A747B-6B42-4580-8933-0EF67C237046}" sibTransId="{67415834-F2AF-4BDF-8932-458B27868166}"/>
    <dgm:cxn modelId="{1921CA46-E6E0-49F6-91D0-B6F569725C7F}" type="presOf" srcId="{7ADF2F46-FE32-495A-8BEF-1B62F85AD86C}" destId="{E3E73416-9261-4E40-9F4C-41A91E28C955}" srcOrd="1" destOrd="0" presId="urn:microsoft.com/office/officeart/2005/8/layout/venn1"/>
    <dgm:cxn modelId="{F0CBDD1C-5F82-470F-B788-51FF1662361D}" type="presOf" srcId="{CBB8559B-EAA1-4219-B64B-B5890A2D0802}" destId="{E6326CDB-3F9B-4BF5-AA4B-ECEE96B0DAB6}" srcOrd="0" destOrd="0" presId="urn:microsoft.com/office/officeart/2005/8/layout/venn1"/>
    <dgm:cxn modelId="{76E8C79C-365F-483D-ADDD-53BD14A8B161}" srcId="{7046E89A-3D66-4062-85CA-7865C00ABA69}" destId="{7ADF2F46-FE32-495A-8BEF-1B62F85AD86C}" srcOrd="1" destOrd="0" parTransId="{27E88441-0860-43CE-A5E2-0371551201D3}" sibTransId="{3B828AD8-EE1F-4869-BB2C-8A165844516B}"/>
    <dgm:cxn modelId="{492C7AB6-3492-4412-AAB6-847917E1EDA2}" type="presOf" srcId="{CBB8559B-EAA1-4219-B64B-B5890A2D0802}" destId="{64063AA0-E9AB-4D23-978F-A5EFF74E14C6}" srcOrd="1" destOrd="0" presId="urn:microsoft.com/office/officeart/2005/8/layout/venn1"/>
    <dgm:cxn modelId="{48535640-9BB1-4C4F-B840-C92FC0871E98}" srcId="{7046E89A-3D66-4062-85CA-7865C00ABA69}" destId="{CBB8559B-EAA1-4219-B64B-B5890A2D0802}" srcOrd="0" destOrd="0" parTransId="{5C8D36DD-DA91-4161-B5FC-C5CF33294656}" sibTransId="{39EA6698-BB94-433E-AAB4-0CD9AA73F0FB}"/>
    <dgm:cxn modelId="{3CD42AC5-2841-4764-84B3-54F47FE6DEB4}" type="presOf" srcId="{7ADF2F46-FE32-495A-8BEF-1B62F85AD86C}" destId="{1E621911-29BF-4A56-B317-B1B03E51A7FD}" srcOrd="0" destOrd="0" presId="urn:microsoft.com/office/officeart/2005/8/layout/venn1"/>
    <dgm:cxn modelId="{DED73FED-ED6F-4B2D-9A99-8500ACA67412}" type="presOf" srcId="{508F617A-6029-40BA-BDBE-75E6AC725EA5}" destId="{43100F98-ADEE-4A20-A6F1-4518C111D636}" srcOrd="1" destOrd="0" presId="urn:microsoft.com/office/officeart/2005/8/layout/venn1"/>
    <dgm:cxn modelId="{EB1BCCE1-9FB3-477E-A3D4-E33D8FFFC76A}" type="presOf" srcId="{508F617A-6029-40BA-BDBE-75E6AC725EA5}" destId="{ECA1E53C-AA27-4044-A22F-C421EFA31BFD}" srcOrd="0" destOrd="0" presId="urn:microsoft.com/office/officeart/2005/8/layout/venn1"/>
    <dgm:cxn modelId="{29AF030E-30AC-4E02-8686-BA577DABB328}" type="presParOf" srcId="{A8DD8B5C-5003-4EE1-90C6-60680D559B09}" destId="{E6326CDB-3F9B-4BF5-AA4B-ECEE96B0DAB6}" srcOrd="0" destOrd="0" presId="urn:microsoft.com/office/officeart/2005/8/layout/venn1"/>
    <dgm:cxn modelId="{352E317B-D94D-4F4D-B484-ACECD653080C}" type="presParOf" srcId="{A8DD8B5C-5003-4EE1-90C6-60680D559B09}" destId="{64063AA0-E9AB-4D23-978F-A5EFF74E14C6}" srcOrd="1" destOrd="0" presId="urn:microsoft.com/office/officeart/2005/8/layout/venn1"/>
    <dgm:cxn modelId="{A7A1FD68-C019-4414-BF42-9EB8D44D7214}" type="presParOf" srcId="{A8DD8B5C-5003-4EE1-90C6-60680D559B09}" destId="{1E621911-29BF-4A56-B317-B1B03E51A7FD}" srcOrd="2" destOrd="0" presId="urn:microsoft.com/office/officeart/2005/8/layout/venn1"/>
    <dgm:cxn modelId="{81FE6ACC-1CFE-40F0-8244-90BD6E81C728}" type="presParOf" srcId="{A8DD8B5C-5003-4EE1-90C6-60680D559B09}" destId="{E3E73416-9261-4E40-9F4C-41A91E28C955}" srcOrd="3" destOrd="0" presId="urn:microsoft.com/office/officeart/2005/8/layout/venn1"/>
    <dgm:cxn modelId="{45AB3CDB-2872-4F0D-BBF6-96B81B5ABB2C}" type="presParOf" srcId="{A8DD8B5C-5003-4EE1-90C6-60680D559B09}" destId="{ECA1E53C-AA27-4044-A22F-C421EFA31BFD}" srcOrd="4" destOrd="0" presId="urn:microsoft.com/office/officeart/2005/8/layout/venn1"/>
    <dgm:cxn modelId="{05C8E171-BA85-45A2-9DB5-47D346FDD9D6}" type="presParOf" srcId="{A8DD8B5C-5003-4EE1-90C6-60680D559B09}" destId="{43100F98-ADEE-4A20-A6F1-4518C111D6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26CDB-3F9B-4BF5-AA4B-ECEE96B0DAB6}">
      <dsp:nvSpPr>
        <dsp:cNvPr id="0" name=""/>
        <dsp:cNvSpPr/>
      </dsp:nvSpPr>
      <dsp:spPr>
        <a:xfrm>
          <a:off x="1005839" y="53339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4400" kern="1200"/>
            <a:t>Grupp A</a:t>
          </a:r>
        </a:p>
      </dsp:txBody>
      <dsp:txXfrm>
        <a:off x="1347216" y="501395"/>
        <a:ext cx="1877568" cy="1152144"/>
      </dsp:txXfrm>
    </dsp:sp>
    <dsp:sp modelId="{1E621911-29BF-4A56-B317-B1B03E51A7FD}">
      <dsp:nvSpPr>
        <dsp:cNvPr id="0" name=""/>
        <dsp:cNvSpPr/>
      </dsp:nvSpPr>
      <dsp:spPr>
        <a:xfrm>
          <a:off x="1929688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64692"/>
                <a:satOff val="25845"/>
                <a:lumOff val="1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464692"/>
                <a:satOff val="25845"/>
                <a:lumOff val="1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464692"/>
                <a:satOff val="25845"/>
                <a:lumOff val="1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4400" kern="1200"/>
            <a:t>Grupp B</a:t>
          </a:r>
        </a:p>
      </dsp:txBody>
      <dsp:txXfrm>
        <a:off x="2712719" y="2314955"/>
        <a:ext cx="1536192" cy="1408176"/>
      </dsp:txXfrm>
    </dsp:sp>
    <dsp:sp modelId="{ECA1E53C-AA27-4044-A22F-C421EFA31BFD}">
      <dsp:nvSpPr>
        <dsp:cNvPr id="0" name=""/>
        <dsp:cNvSpPr/>
      </dsp:nvSpPr>
      <dsp:spPr>
        <a:xfrm>
          <a:off x="81991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929384"/>
                <a:satOff val="51690"/>
                <a:lumOff val="35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4929384"/>
                <a:satOff val="51690"/>
                <a:lumOff val="35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4929384"/>
                <a:satOff val="51690"/>
                <a:lumOff val="35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4400" kern="1200" dirty="0"/>
            <a:t>Grupp C</a:t>
          </a:r>
        </a:p>
      </dsp:txBody>
      <dsp:txXfrm>
        <a:off x="323087" y="2314955"/>
        <a:ext cx="1536192" cy="140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sidhuvud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v-SE" sz="1200"/>
            </a:lvl1pPr>
          </a:lstStyle>
          <a:p>
            <a:endParaRPr lang="sv-SE"/>
          </a:p>
        </p:txBody>
      </p:sp>
      <p:sp>
        <p:nvSpPr>
          <p:cNvPr id="3" name="Platshållare 2 för datum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v-SE" sz="1200"/>
            </a:lvl1pPr>
          </a:lstStyle>
          <a:p>
            <a:fld id="{8DA0FDE8-3B80-4AAC-92F2-E3D0667D4E72}" type="datetimeFigureOut">
              <a:rPr lang="sv-SE" smtClean="0"/>
              <a:t>2013-12-09</a:t>
            </a:fld>
            <a:endParaRPr lang="sv-SE"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v-SE" sz="1200"/>
            </a:lvl1pPr>
          </a:lstStyle>
          <a:p>
            <a:endParaRPr lang="sv-SE"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v-SE" sz="1200"/>
            </a:lvl1pPr>
          </a:lstStyle>
          <a:p>
            <a:fld id="{07B79F74-2001-4B21-B06E-FA23C7F2D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sidhuvud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v-SE" sz="1200"/>
            </a:lvl1pPr>
          </a:lstStyle>
          <a:p>
            <a:endParaRPr lang="sv-SE"/>
          </a:p>
        </p:txBody>
      </p:sp>
      <p:sp>
        <p:nvSpPr>
          <p:cNvPr id="3" name="Platshållare 2 för datum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v-SE" sz="1200"/>
            </a:lvl1pPr>
          </a:lstStyle>
          <a:p>
            <a:fld id="{C5F25FBA-1311-468D-8115-8778B0F7BEEC}" type="datetimeFigureOut">
              <a:t>2013-12-09</a:t>
            </a:fld>
            <a:endParaRPr lang="sv-SE"/>
          </a:p>
        </p:txBody>
      </p:sp>
      <p:sp>
        <p:nvSpPr>
          <p:cNvPr id="4" name="Platshållare 3 för bildobjekt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4 för anteckningar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v-SE" sz="1200"/>
            </a:lvl1pPr>
          </a:lstStyle>
          <a:p>
            <a:endParaRPr lang="sv-SE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v-SE" sz="1200"/>
            </a:lvl1pPr>
          </a:lstStyle>
          <a:p>
            <a:fld id="{F0E67C00-F679-4C51-9894-9E2214E5C2F1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bildobjekt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2 för anteckningar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sv-SE" sz="66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sv-SE" sz="2400"/>
            </a:lvl1pPr>
            <a:lvl2pPr marL="457200" indent="0" algn="ctr" latinLnBrk="0">
              <a:buNone/>
              <a:defRPr lang="sv-SE" sz="2000"/>
            </a:lvl2pPr>
            <a:lvl3pPr marL="914400" indent="0" algn="ctr" latinLnBrk="0">
              <a:buNone/>
              <a:defRPr lang="sv-SE" sz="1800"/>
            </a:lvl3pPr>
            <a:lvl4pPr marL="1371600" indent="0" algn="ctr" latinLnBrk="0">
              <a:buNone/>
              <a:defRPr lang="sv-SE" sz="1600"/>
            </a:lvl4pPr>
            <a:lvl5pPr marL="1828800" indent="0" algn="ctr" latinLnBrk="0">
              <a:buNone/>
              <a:defRPr lang="sv-SE" sz="1600"/>
            </a:lvl5pPr>
            <a:lvl6pPr marL="2286000" indent="0" algn="ctr" latinLnBrk="0">
              <a:buNone/>
              <a:defRPr lang="sv-SE" sz="1600"/>
            </a:lvl6pPr>
            <a:lvl7pPr marL="2743200" indent="0" algn="ctr" latinLnBrk="0">
              <a:buNone/>
              <a:defRPr lang="sv-SE" sz="1600"/>
            </a:lvl7pPr>
            <a:lvl8pPr marL="3200400" indent="0" algn="ctr" latinLnBrk="0">
              <a:buNone/>
              <a:defRPr lang="sv-SE" sz="1600"/>
            </a:lvl8pPr>
            <a:lvl9pPr marL="3657600" indent="0" algn="ctr" latinLnBrk="0">
              <a:buNone/>
              <a:defRPr lang="sv-SE" sz="1600"/>
            </a:lvl9pPr>
          </a:lstStyle>
          <a:p>
            <a:r>
              <a:rPr lang="sv-SE"/>
              <a:t>Klicka här för att ändra formatet för bakgrundens underrubrik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lodrät text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t>2013-12-09</a:t>
            </a:fld>
            <a:endParaRPr lang="sv-SE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lodrät text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t>2013-12-09</a:t>
            </a:fld>
            <a:endParaRPr lang="sv-SE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t>2013-12-09</a:t>
            </a:fld>
            <a:endParaRPr lang="sv-SE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 latinLnBrk="0">
              <a:lnSpc>
                <a:spcPct val="80000"/>
              </a:lnSpc>
              <a:defRPr lang="sv-SE" sz="54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sv-SE" sz="2400"/>
            </a:lvl1pPr>
            <a:lvl2pPr marL="457200" indent="0" latinLnBrk="0">
              <a:buNone/>
              <a:defRPr lang="sv-SE" sz="2000"/>
            </a:lvl2pPr>
            <a:lvl3pPr marL="914400" indent="0" latinLnBrk="0">
              <a:buNone/>
              <a:defRPr lang="sv-SE" sz="1800"/>
            </a:lvl3pPr>
            <a:lvl4pPr marL="1371600" indent="0" latinLnBrk="0">
              <a:buNone/>
              <a:defRPr lang="sv-SE" sz="1600"/>
            </a:lvl4pPr>
            <a:lvl5pPr marL="1828800" indent="0" latinLnBrk="0">
              <a:buNone/>
              <a:defRPr lang="sv-SE" sz="1600"/>
            </a:lvl5pPr>
            <a:lvl6pPr marL="2286000" indent="0" latinLnBrk="0">
              <a:buNone/>
              <a:defRPr lang="sv-SE" sz="1600"/>
            </a:lvl6pPr>
            <a:lvl7pPr marL="2743200" indent="0" latinLnBrk="0">
              <a:buNone/>
              <a:defRPr lang="sv-SE" sz="1600"/>
            </a:lvl7pPr>
            <a:lvl8pPr marL="3200400" indent="0" latinLnBrk="0">
              <a:buNone/>
              <a:defRPr lang="sv-SE" sz="1600"/>
            </a:lvl8pPr>
            <a:lvl9pPr marL="3657600" indent="0" latinLnBrk="0">
              <a:buNone/>
              <a:defRPr lang="sv-SE" sz="1600"/>
            </a:lvl9pPr>
          </a:lstStyle>
          <a:p>
            <a:pPr lvl="0"/>
            <a:r>
              <a:rPr lang="sv-SE"/>
              <a:t>Klicka här för att ändra formatet för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 latinLnBrk="0">
              <a:defRPr lang="sv-SE" sz="2000"/>
            </a:lvl1pPr>
            <a:lvl2pPr latinLnBrk="0">
              <a:defRPr lang="sv-SE" sz="1800"/>
            </a:lvl2pPr>
            <a:lvl3pPr latinLnBrk="0">
              <a:defRPr lang="sv-SE" sz="1600"/>
            </a:lvl3pPr>
            <a:lvl4pPr latinLnBrk="0">
              <a:defRPr lang="sv-SE" sz="1400"/>
            </a:lvl4pPr>
            <a:lvl5pPr latinLnBrk="0">
              <a:defRPr lang="sv-SE" sz="1400"/>
            </a:lvl5pPr>
            <a:lvl6pPr latinLnBrk="0">
              <a:defRPr lang="sv-SE" sz="1800"/>
            </a:lvl6pPr>
            <a:lvl7pPr latinLnBrk="0">
              <a:defRPr lang="sv-SE" sz="1800"/>
            </a:lvl7pPr>
            <a:lvl8pPr latinLnBrk="0">
              <a:defRPr lang="sv-SE" sz="1800"/>
            </a:lvl8pPr>
            <a:lvl9pPr latinLnBrk="0">
              <a:defRPr lang="sv-SE" sz="1800"/>
            </a:lvl9pPr>
          </a:lstStyle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 latinLnBrk="0">
              <a:defRPr lang="sv-SE" sz="2000"/>
            </a:lvl1pPr>
            <a:lvl2pPr latinLnBrk="0">
              <a:defRPr lang="sv-SE" sz="1800"/>
            </a:lvl2pPr>
            <a:lvl3pPr latinLnBrk="0">
              <a:defRPr lang="sv-SE" sz="1600"/>
            </a:lvl3pPr>
            <a:lvl4pPr latinLnBrk="0">
              <a:defRPr lang="sv-SE" sz="1400"/>
            </a:lvl4pPr>
            <a:lvl5pPr latinLnBrk="0">
              <a:defRPr lang="sv-SE" sz="1400"/>
            </a:lvl5pPr>
            <a:lvl6pPr latinLnBrk="0">
              <a:defRPr lang="sv-SE" sz="1800"/>
            </a:lvl6pPr>
            <a:lvl7pPr latinLnBrk="0">
              <a:defRPr lang="sv-SE" sz="1800"/>
            </a:lvl7pPr>
            <a:lvl8pPr latinLnBrk="0">
              <a:defRPr lang="sv-SE" sz="1800"/>
            </a:lvl8pPr>
            <a:lvl9pPr latinLnBrk="0">
              <a:defRPr lang="sv-SE" sz="1800"/>
            </a:lvl9pPr>
          </a:lstStyle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t>2013-12-09</a:t>
            </a:fld>
            <a:endParaRPr lang="sv-SE"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sv-SE" sz="2000" b="0"/>
            </a:lvl1pPr>
            <a:lvl2pPr marL="457200" indent="0" latinLnBrk="0">
              <a:buNone/>
              <a:defRPr lang="sv-SE" sz="2000" b="1"/>
            </a:lvl2pPr>
            <a:lvl3pPr marL="914400" indent="0" latinLnBrk="0">
              <a:buNone/>
              <a:defRPr lang="sv-SE" sz="1800" b="1"/>
            </a:lvl3pPr>
            <a:lvl4pPr marL="1371600" indent="0" latinLnBrk="0">
              <a:buNone/>
              <a:defRPr lang="sv-SE" sz="1600" b="1"/>
            </a:lvl4pPr>
            <a:lvl5pPr marL="1828800" indent="0" latinLnBrk="0">
              <a:buNone/>
              <a:defRPr lang="sv-SE" sz="1600" b="1"/>
            </a:lvl5pPr>
            <a:lvl6pPr marL="2286000" indent="0" latinLnBrk="0">
              <a:buNone/>
              <a:defRPr lang="sv-SE" sz="1600" b="1"/>
            </a:lvl6pPr>
            <a:lvl7pPr marL="2743200" indent="0" latinLnBrk="0">
              <a:buNone/>
              <a:defRPr lang="sv-SE" sz="1600" b="1"/>
            </a:lvl7pPr>
            <a:lvl8pPr marL="3200400" indent="0" latinLnBrk="0">
              <a:buNone/>
              <a:defRPr lang="sv-SE" sz="1600" b="1"/>
            </a:lvl8pPr>
            <a:lvl9pPr marL="3657600" indent="0" latinLnBrk="0">
              <a:buNone/>
              <a:defRPr lang="sv-SE" sz="1600" b="1"/>
            </a:lvl9pPr>
          </a:lstStyle>
          <a:p>
            <a:pPr lvl="0"/>
            <a:r>
              <a:rPr lang="sv-SE"/>
              <a:t>Klicka här för att ändra formatet för bakgrundstexten</a:t>
            </a:r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 latinLnBrk="0">
              <a:defRPr lang="sv-SE" sz="2000"/>
            </a:lvl1pPr>
            <a:lvl2pPr latinLnBrk="0">
              <a:defRPr lang="sv-SE" sz="1800"/>
            </a:lvl2pPr>
            <a:lvl3pPr latinLnBrk="0">
              <a:defRPr lang="sv-SE" sz="1600"/>
            </a:lvl3pPr>
            <a:lvl4pPr latinLnBrk="0">
              <a:defRPr lang="sv-SE" sz="1400"/>
            </a:lvl4pPr>
            <a:lvl5pPr latinLnBrk="0">
              <a:defRPr lang="sv-SE" sz="1400"/>
            </a:lvl5pPr>
            <a:lvl6pPr latinLnBrk="0">
              <a:defRPr lang="sv-SE" sz="1600"/>
            </a:lvl6pPr>
            <a:lvl7pPr latinLnBrk="0">
              <a:defRPr lang="sv-SE" sz="1600"/>
            </a:lvl7pPr>
            <a:lvl8pPr latinLnBrk="0">
              <a:defRPr lang="sv-SE" sz="1600"/>
            </a:lvl8pPr>
            <a:lvl9pPr latinLnBrk="0">
              <a:defRPr lang="sv-SE" sz="1600"/>
            </a:lvl9pPr>
          </a:lstStyle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4 för text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sv-SE" sz="2000" b="0"/>
            </a:lvl1pPr>
            <a:lvl2pPr marL="457200" indent="0" latinLnBrk="0">
              <a:buNone/>
              <a:defRPr lang="sv-SE" sz="2000" b="1"/>
            </a:lvl2pPr>
            <a:lvl3pPr marL="914400" indent="0" latinLnBrk="0">
              <a:buNone/>
              <a:defRPr lang="sv-SE" sz="1800" b="1"/>
            </a:lvl3pPr>
            <a:lvl4pPr marL="1371600" indent="0" latinLnBrk="0">
              <a:buNone/>
              <a:defRPr lang="sv-SE" sz="1600" b="1"/>
            </a:lvl4pPr>
            <a:lvl5pPr marL="1828800" indent="0" latinLnBrk="0">
              <a:buNone/>
              <a:defRPr lang="sv-SE" sz="1600" b="1"/>
            </a:lvl5pPr>
            <a:lvl6pPr marL="2286000" indent="0" latinLnBrk="0">
              <a:buNone/>
              <a:defRPr lang="sv-SE" sz="1600" b="1"/>
            </a:lvl6pPr>
            <a:lvl7pPr marL="2743200" indent="0" latinLnBrk="0">
              <a:buNone/>
              <a:defRPr lang="sv-SE" sz="1600" b="1"/>
            </a:lvl7pPr>
            <a:lvl8pPr marL="3200400" indent="0" latinLnBrk="0">
              <a:buNone/>
              <a:defRPr lang="sv-SE" sz="1600" b="1"/>
            </a:lvl8pPr>
            <a:lvl9pPr marL="3657600" indent="0" latinLnBrk="0">
              <a:buNone/>
              <a:defRPr lang="sv-SE" sz="1600" b="1"/>
            </a:lvl9pPr>
          </a:lstStyle>
          <a:p>
            <a:pPr lvl="0"/>
            <a:r>
              <a:rPr lang="sv-SE"/>
              <a:t>Klicka här för att ändra formatet för bakgrundstexten</a:t>
            </a:r>
          </a:p>
        </p:txBody>
      </p:sp>
      <p:sp>
        <p:nvSpPr>
          <p:cNvPr id="6" name="Platshållare 5 för innehåll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 latinLnBrk="0">
              <a:defRPr lang="sv-SE" sz="2000"/>
            </a:lvl1pPr>
            <a:lvl2pPr latinLnBrk="0">
              <a:defRPr lang="sv-SE" sz="1800"/>
            </a:lvl2pPr>
            <a:lvl3pPr latinLnBrk="0">
              <a:defRPr lang="sv-SE" sz="1600"/>
            </a:lvl3pPr>
            <a:lvl4pPr latinLnBrk="0">
              <a:defRPr lang="sv-SE" sz="1400"/>
            </a:lvl4pPr>
            <a:lvl5pPr latinLnBrk="0">
              <a:defRPr lang="sv-SE" sz="1400"/>
            </a:lvl5pPr>
            <a:lvl6pPr latinLnBrk="0">
              <a:defRPr lang="sv-SE" sz="1600"/>
            </a:lvl6pPr>
            <a:lvl7pPr latinLnBrk="0">
              <a:defRPr lang="sv-SE" sz="1600"/>
            </a:lvl7pPr>
            <a:lvl8pPr latinLnBrk="0">
              <a:defRPr lang="sv-SE" sz="1600"/>
            </a:lvl8pPr>
            <a:lvl9pPr latinLnBrk="0">
              <a:defRPr lang="sv-SE" sz="1600"/>
            </a:lvl9pPr>
          </a:lstStyle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6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t>2013-12-09</a:t>
            </a:fld>
            <a:endParaRPr lang="sv-SE"/>
          </a:p>
        </p:txBody>
      </p:sp>
      <p:sp>
        <p:nvSpPr>
          <p:cNvPr id="8" name="Platshållare 7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8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t>2013-12-09</a:t>
            </a:fld>
            <a:endParaRPr lang="sv-SE"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t>2013-12-09</a:t>
            </a:fld>
            <a:endParaRPr lang="sv-SE"/>
          </a:p>
        </p:txBody>
      </p:sp>
      <p:sp>
        <p:nvSpPr>
          <p:cNvPr id="3" name="Platshållare 2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 latinLnBrk="0">
              <a:defRPr lang="sv-SE"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 latinLnBrk="0">
              <a:defRPr lang="sv-SE" sz="2000"/>
            </a:lvl1pPr>
            <a:lvl2pPr latinLnBrk="0">
              <a:defRPr lang="sv-SE" sz="1800"/>
            </a:lvl2pPr>
            <a:lvl3pPr latinLnBrk="0">
              <a:defRPr lang="sv-SE" sz="1600"/>
            </a:lvl3pPr>
            <a:lvl4pPr latinLnBrk="0">
              <a:defRPr lang="sv-SE" sz="1400"/>
            </a:lvl4pPr>
            <a:lvl5pPr latinLnBrk="0">
              <a:defRPr lang="sv-SE" sz="1400"/>
            </a:lvl5pPr>
            <a:lvl6pPr latinLnBrk="0">
              <a:defRPr lang="sv-SE" sz="2000"/>
            </a:lvl6pPr>
            <a:lvl7pPr latinLnBrk="0">
              <a:defRPr lang="sv-SE" sz="2000"/>
            </a:lvl7pPr>
            <a:lvl8pPr latinLnBrk="0">
              <a:defRPr lang="sv-SE" sz="2000"/>
            </a:lvl8pPr>
            <a:lvl9pPr latinLnBrk="0">
              <a:defRPr lang="sv-SE" sz="2000"/>
            </a:lvl9pPr>
          </a:lstStyle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 latinLnBrk="0">
              <a:lnSpc>
                <a:spcPct val="90000"/>
              </a:lnSpc>
              <a:spcBef>
                <a:spcPts val="1200"/>
              </a:spcBef>
              <a:buNone/>
              <a:defRPr lang="sv-SE" sz="1800"/>
            </a:lvl1pPr>
            <a:lvl2pPr marL="457200" indent="0" latinLnBrk="0">
              <a:buNone/>
              <a:defRPr lang="sv-SE" sz="1400"/>
            </a:lvl2pPr>
            <a:lvl3pPr marL="914400" indent="0" latinLnBrk="0">
              <a:buNone/>
              <a:defRPr lang="sv-SE" sz="1200"/>
            </a:lvl3pPr>
            <a:lvl4pPr marL="1371600" indent="0" latinLnBrk="0">
              <a:buNone/>
              <a:defRPr lang="sv-SE" sz="1000"/>
            </a:lvl4pPr>
            <a:lvl5pPr marL="1828800" indent="0" latinLnBrk="0">
              <a:buNone/>
              <a:defRPr lang="sv-SE" sz="1000"/>
            </a:lvl5pPr>
            <a:lvl6pPr marL="2286000" indent="0" latinLnBrk="0">
              <a:buNone/>
              <a:defRPr lang="sv-SE" sz="1000"/>
            </a:lvl6pPr>
            <a:lvl7pPr marL="2743200" indent="0" latinLnBrk="0">
              <a:buNone/>
              <a:defRPr lang="sv-SE" sz="1000"/>
            </a:lvl7pPr>
            <a:lvl8pPr marL="3200400" indent="0" latinLnBrk="0">
              <a:buNone/>
              <a:defRPr lang="sv-SE" sz="1000"/>
            </a:lvl8pPr>
            <a:lvl9pPr marL="3657600" indent="0" latinLnBrk="0">
              <a:buNone/>
              <a:defRPr lang="sv-SE" sz="1000"/>
            </a:lvl9pPr>
          </a:lstStyle>
          <a:p>
            <a:pPr lvl="0"/>
            <a:r>
              <a:rPr lang="sv-SE"/>
              <a:t>Klicka här för att ändra formatet för bakgrundstexten</a:t>
            </a:r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t>2013-12-09</a:t>
            </a:fld>
            <a:endParaRPr lang="sv-SE"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 latinLnBrk="0">
              <a:defRPr lang="sv-SE"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bild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 latinLnBrk="0">
              <a:buNone/>
              <a:defRPr lang="sv-SE" sz="2000"/>
            </a:lvl1pPr>
            <a:lvl2pPr marL="457200" indent="0" latinLnBrk="0">
              <a:buNone/>
              <a:defRPr lang="sv-SE" sz="2800"/>
            </a:lvl2pPr>
            <a:lvl3pPr marL="914400" indent="0" latinLnBrk="0">
              <a:buNone/>
              <a:defRPr lang="sv-SE" sz="2400"/>
            </a:lvl3pPr>
            <a:lvl4pPr marL="1371600" indent="0" latinLnBrk="0">
              <a:buNone/>
              <a:defRPr lang="sv-SE" sz="2000"/>
            </a:lvl4pPr>
            <a:lvl5pPr marL="1828800" indent="0" latinLnBrk="0">
              <a:buNone/>
              <a:defRPr lang="sv-SE" sz="2000"/>
            </a:lvl5pPr>
            <a:lvl6pPr marL="2286000" indent="0" latinLnBrk="0">
              <a:buNone/>
              <a:defRPr lang="sv-SE" sz="2000"/>
            </a:lvl6pPr>
            <a:lvl7pPr marL="2743200" indent="0" latinLnBrk="0">
              <a:buNone/>
              <a:defRPr lang="sv-SE" sz="2000"/>
            </a:lvl7pPr>
            <a:lvl8pPr marL="3200400" indent="0" latinLnBrk="0">
              <a:buNone/>
              <a:defRPr lang="sv-SE" sz="2000"/>
            </a:lvl8pPr>
            <a:lvl9pPr marL="3657600" indent="0" latinLnBrk="0">
              <a:buNone/>
              <a:defRPr lang="sv-SE"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sv-SE" sz="1800"/>
            </a:lvl1pPr>
            <a:lvl2pPr marL="457200" indent="0" latinLnBrk="0">
              <a:buNone/>
              <a:defRPr lang="sv-SE" sz="1400"/>
            </a:lvl2pPr>
            <a:lvl3pPr marL="914400" indent="0" latinLnBrk="0">
              <a:buNone/>
              <a:defRPr lang="sv-SE" sz="1200"/>
            </a:lvl3pPr>
            <a:lvl4pPr marL="1371600" indent="0" latinLnBrk="0">
              <a:buNone/>
              <a:defRPr lang="sv-SE" sz="1000"/>
            </a:lvl4pPr>
            <a:lvl5pPr marL="1828800" indent="0" latinLnBrk="0">
              <a:buNone/>
              <a:defRPr lang="sv-SE" sz="1000"/>
            </a:lvl5pPr>
            <a:lvl6pPr marL="2286000" indent="0" latinLnBrk="0">
              <a:buNone/>
              <a:defRPr lang="sv-SE" sz="1000"/>
            </a:lvl6pPr>
            <a:lvl7pPr marL="2743200" indent="0" latinLnBrk="0">
              <a:buNone/>
              <a:defRPr lang="sv-SE" sz="1000"/>
            </a:lvl7pPr>
            <a:lvl8pPr marL="3200400" indent="0" latinLnBrk="0">
              <a:buNone/>
              <a:defRPr lang="sv-SE" sz="1000"/>
            </a:lvl8pPr>
            <a:lvl9pPr marL="3657600" indent="0" latinLnBrk="0">
              <a:buNone/>
              <a:defRPr lang="sv-SE" sz="1000"/>
            </a:lvl9pPr>
          </a:lstStyle>
          <a:p>
            <a:pPr lvl="0"/>
            <a:r>
              <a:rPr lang="sv-SE"/>
              <a:t>Klicka här för att ändra formatet för bakgrundstexten</a:t>
            </a:r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t>2013-12-09</a:t>
            </a:fld>
            <a:endParaRPr lang="sv-SE"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1 för rubrik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Klicka här för att ändra formatet för </a:t>
            </a:r>
            <a:r>
              <a:rPr lang="sv-SE" noProof="0" dirty="0"/>
              <a:t>bakgrundsrubriken</a:t>
            </a:r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sv-SE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t>2013-12-09</a:t>
            </a:fld>
            <a:endParaRPr lang="sv-SE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sv-SE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sv-SE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lang="sv-SE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lang="sv-SE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lang="sv-SE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sv-SE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sv-SE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sv-SE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sv-SE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sv-SE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Rubriklayout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08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110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Rubrik- och innehållslayout med lista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Lägg till din första punkt här</a:t>
            </a:r>
          </a:p>
          <a:p>
            <a:r>
              <a:rPr lang="sv-SE"/>
              <a:t>Lägg till din andra punkt här</a:t>
            </a:r>
          </a:p>
          <a:p>
            <a:r>
              <a:rPr lang="sv-SE"/>
              <a:t>Lägg till din tredje punkt här</a:t>
            </a:r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Rubrik- och innehållslayout med diagram</a:t>
            </a:r>
          </a:p>
        </p:txBody>
      </p:sp>
      <p:graphicFrame>
        <p:nvGraphicFramePr>
          <p:cNvPr id="7" name="Platshållare för innehåll 6" descr="Grupperat stapeldiagram" title="Diagram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669483"/>
              </p:ext>
            </p:extLst>
          </p:nvPr>
        </p:nvGraphicFramePr>
        <p:xfrm>
          <a:off x="1295400" y="1905000"/>
          <a:ext cx="9601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6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Två innehållslayouter med tabell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Första punkten här</a:t>
            </a:r>
          </a:p>
          <a:p>
            <a:r>
              <a:rPr lang="sv-SE"/>
              <a:t>Andra punkten här</a:t>
            </a:r>
          </a:p>
          <a:p>
            <a:r>
              <a:rPr lang="sv-SE"/>
              <a:t>Tredje punkten här</a:t>
            </a:r>
          </a:p>
        </p:txBody>
      </p:sp>
      <p:graphicFrame>
        <p:nvGraphicFramePr>
          <p:cNvPr id="5" name="Platshållare 4 för innehåll" descr="Exempeltabell med 3 kolumner, 4 rader" title="Tabell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563019"/>
              </p:ext>
            </p:extLst>
          </p:nvPr>
        </p:nvGraphicFramePr>
        <p:xfrm>
          <a:off x="6324600" y="1905000"/>
          <a:ext cx="4572000" cy="22178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4000"/>
                <a:gridCol w="1524000"/>
                <a:gridCol w="1524000"/>
              </a:tblGrid>
              <a:tr h="554455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Grupp</a:t>
                      </a:r>
                      <a:r>
                        <a:rPr lang="sv-SE" baseline="0"/>
                        <a:t> 1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Grupp 2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lang="sv-SE"/>
                        <a:t>Klass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95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lang="sv-SE"/>
                        <a:t>Klass</a:t>
                      </a:r>
                      <a:r>
                        <a:rPr lang="sv-SE" baseline="0"/>
                        <a:t> 2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88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lang="sv-SE"/>
                        <a:t>Klass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/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Två innehållslayouter med SmartArt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Första punkten här</a:t>
            </a:r>
          </a:p>
          <a:p>
            <a:r>
              <a:rPr lang="sv-SE"/>
              <a:t>Andra punkten här</a:t>
            </a:r>
          </a:p>
          <a:p>
            <a:r>
              <a:rPr lang="sv-SE"/>
              <a:t>Tredje punkten här</a:t>
            </a:r>
          </a:p>
        </p:txBody>
      </p:sp>
      <p:graphicFrame>
        <p:nvGraphicFramePr>
          <p:cNvPr id="5" name="Platshållare 4 för innehåll" descr="Enkelt Venndiagram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7956324"/>
              </p:ext>
            </p:extLst>
          </p:nvPr>
        </p:nvGraphicFramePr>
        <p:xfrm>
          <a:off x="6324600" y="1905000"/>
          <a:ext cx="4572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370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252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075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41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åaktig toning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Det här värdet visar hur många gånger objektet har sparats eller genomgåtts. Värdet uppdateras i programmet efter varje genomgång.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33D691-FDF6-4E76-A3AA-20C0C005F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F6DD4E-F165-443C-8898-093FBA8683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96781F-593D-4379-BD8C-42BC9BA5DA7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</Words>
  <Application>Microsoft Office PowerPoint</Application>
  <PresentationFormat>Bredbild</PresentationFormat>
  <Paragraphs>30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4" baseType="lpstr">
      <vt:lpstr>Arial</vt:lpstr>
      <vt:lpstr>Franklin Gothic Medium</vt:lpstr>
      <vt:lpstr>Blåaktig toning 16x9</vt:lpstr>
      <vt:lpstr>Rubriklayout</vt:lpstr>
      <vt:lpstr>Rubrik- och innehållslayout med lista</vt:lpstr>
      <vt:lpstr>Rubrik- och innehållslayout med diagram</vt:lpstr>
      <vt:lpstr>Två innehållslayouter med tabell</vt:lpstr>
      <vt:lpstr>Två innehållslayouter med SmartArt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2013-07-31T17:36:06Z</dcterms:created>
  <dcterms:modified xsi:type="dcterms:W3CDTF">2013-12-09T15:31:37Z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