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94721" autoAdjust="0"/>
  </p:normalViewPr>
  <p:slideViewPr>
    <p:cSldViewPr snapToGrid="0" showGuides="1">
      <p:cViewPr varScale="1">
        <p:scale>
          <a:sx n="82" d="100"/>
          <a:sy n="82" d="100"/>
        </p:scale>
        <p:origin x="762" y="78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4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009F2D54-12F7-4A95-BD15-E57B67165A02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455BF30F-2390-4EF8-8A74-EA6B84E949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3EFDD5D7-C78D-46F2-8078-35AEE7DA1A72}" type="datetimeFigureOut">
              <a:t>2014-01-16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C0BD8CD1-66F4-486F-861A-9732A5683B2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Var inte blygsam! Lägg till ditt eget meddelande eller låt dem veta vem som</a:t>
            </a:r>
            <a:r>
              <a:rPr lang="sv-SE" baseline="0" dirty="0" smtClean="0"/>
              <a:t> skickade kortet genom att markera texten på den här sidan och lägga till din text.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r>
              <a:rPr lang="sv-SE" dirty="0" smtClean="0"/>
              <a:t>Var inte blygsam! Lägg till ditt eget meddelande eller låt dem veta vem som</a:t>
            </a:r>
            <a:r>
              <a:rPr lang="sv-SE" baseline="0" dirty="0" smtClean="0"/>
              <a:t> skickade kortet genom att markera texten på den här sidan och lägga till din text.</a:t>
            </a:r>
            <a:endParaRPr lang="sv-SE" dirty="0" smtClean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ets fram- och baksida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>
            <a:noAutofit/>
          </a:bodyPr>
          <a:lstStyle>
            <a:lvl1pPr algn="ctr" latinLnBrk="0">
              <a:defRPr lang="sv-SE" sz="7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rtets 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anchor="ctr">
            <a:normAutofit/>
          </a:bodyPr>
          <a:lstStyle>
            <a:lvl1pPr algn="ctr" latinLnBrk="0">
              <a:lnSpc>
                <a:spcPct val="110000"/>
              </a:lnSpc>
              <a:defRPr lang="sv-SE"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Frihandsfigur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Frihandsfigur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Frihandsfigur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Frihandsfigur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Frihandsfigur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Frihandsfigur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Frihandsfigur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Frihandsfigur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Frihandsfigur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Frihandsfigur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Frihandsfigur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Frihandsfigur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Frihandsfigur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Frihandsfigur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Frihandsfigur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Frihandsfigur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Frihandsfigur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Frihandsfigur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Frihandsfigur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Frihandsfigur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Frihandsfigur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Frihandsfigur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Frihandsfigur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Frihandsfigur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Frihandsfigur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Frihandsfigur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Frihandsfigur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Frihandsfigur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Frihandsfigur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Frihandsfigur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Frihandsfigur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Frihandsfigur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Frihandsfigur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Frihandsfigur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Frihandsfigur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Frihandsfigur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Frihandsfigur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Frihandsfigur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Frihandsfigur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Frihandsfigur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Frihandsfigur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Frihandsfigur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Frihandsfigur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Frihandsfigur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Frihandsfigur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Frihandsfigur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Frihandsfigur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Frihandsfigur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Frihandsfigur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Frihandsfigur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Frihandsfigur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Frihandsfigur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Frihandsfigur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Frihandsfigur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Frihandsfigur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Frihandsfigur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Frihandsfigur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Frihandsfigur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Frihandsfigur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Frihandsfigur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Frihandsfigur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Frihandsfigur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Frihandsfigur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Frihandsfigur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Frihandsfigur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Frihandsfigur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Frihandsfigur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Frihandsfigur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Frihandsfigur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Frihandsfigur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Frihandsfigur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Frihandsfigur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Frihandsfigur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endParaRPr kumimoji="0" lang="sv-SE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Bild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Bild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Bild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Bild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Oval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Oval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Frihandsfigur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9" name="Oval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0" name="Frihandsfigur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1" name="Frihandsfigur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92" name="Oval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3" name="Oval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4" name="Frihandsfigur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5" name="Oval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6" name="Oval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7" name="Oval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8" name="Oval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9" name="Oval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0" name="Oval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1" name="Oval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" name="Oval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" name="Oval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4" name="Frihandsfigur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05" name="Oval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6" name="Oval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7" name="Oval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8" name="Oval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9" name="Oval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0" name="Oval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1" name="Frihandsfigur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2" name="Frihandsfigur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3" name="Oval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4" name="Frihandsfigur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5" name="Oval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6" name="Frihandsfigur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17" name="Oval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8" name="Oval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9" name="Oval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0" name="Frihandsfigur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1" name="Oval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2" name="Oval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3" name="Oval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4" name="Oval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5" name="Oval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6" name="Oval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7" name="Frihandsfigur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8" name="Oval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9" name="Oval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0" name="Oval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1" name="Oval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2" name="Frihandsfigur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3" name="Oval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4" name="Oval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5" name="Oval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6" name="Oval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7" name="Oval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8" name="Oval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39" name="Frihandsfigur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0" name="Frihandsfigur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1" name="Frihandsfigur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2" name="Frihandsfigur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3" name="Frihandsfigur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4" name="Frihandsfigur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5" name="Frihandsfigur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6" name="Frihandsfigur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7" name="Frihandsfigur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8" name="Frihandsfigur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9" name="Frihandsfigur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0" name="Oval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1" name="Oval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2" name="Oval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3" name="Oval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4" name="Oval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5" name="Oval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6" name="Frihandsfigur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7" name="Frihandsfigur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8" name="Frihandsfigur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9" name="Frihandsfigur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0" name="Frihandsfigur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1" name="Frihandsfigur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2" name="Frihandsfigur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3" name="Frihandsfigur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4" name="Frihandsfigur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5" name="Frihandsfigur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6" name="Frihandsfigur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7" name="Frihandsfigur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68" name="Bild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Platshållare 1 för rubrik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</a:t>
            </a:r>
            <a:r>
              <a:rPr lang="sv-SE" noProof="0" dirty="0"/>
              <a:t>formatet</a:t>
            </a:r>
            <a:r>
              <a:rPr lang="sv-SE" dirty="0"/>
              <a:t> för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CE77-1EE1-482D-AE28-14FFADB16821}" type="datetimeFigureOut">
              <a:t>2014-01-16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8B7A-E787-4CAC-8B8A-BE600E103D6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lang="sv-SE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sv-SE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158154" y="2604305"/>
            <a:ext cx="4839556" cy="2484416"/>
          </a:xfrm>
        </p:spPr>
        <p:txBody>
          <a:bodyPr/>
          <a:lstStyle/>
          <a:p>
            <a:r>
              <a:rPr lang="sv-SE" sz="5400" dirty="0"/>
              <a:t>Grattis på födelsedagen!</a:t>
            </a:r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/>
              <a:t>Till någon jag tycker mycket om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ödelsedagskort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4B9EBF-6117-47B9-B9C0-CD2C16074E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CFA1DE-7048-489C-B0E5-D1B3614A5EA2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613D554-A913-42F8-BC4D-EB7521E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Anpassad</PresentationFormat>
  <Paragraphs>6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Födelsedagskort</vt:lpstr>
      <vt:lpstr>Grattis på födelsedagen!</vt:lpstr>
      <vt:lpstr>Till någon jag tycker mycket 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2013-07-31T01:49:50Z</dcterms:created>
  <dcterms:modified xsi:type="dcterms:W3CDTF">2014-01-16T09:55:32Z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