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92" d="100"/>
          <a:sy n="92" d="100"/>
        </p:scale>
        <p:origin x="35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1 för sidhuvud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sv-SE" sz="1200"/>
            </a:lvl1pPr>
          </a:lstStyle>
          <a:p>
            <a:endParaRPr lang="sv-SE"/>
          </a:p>
        </p:txBody>
      </p:sp>
      <p:sp>
        <p:nvSpPr>
          <p:cNvPr id="3" name="Platshållare 2 för datum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sv-SE" sz="1200"/>
            </a:lvl1pPr>
          </a:lstStyle>
          <a:p>
            <a:fld id="{6CA66B3E-0E9F-47BB-95C7-3A8734A4C744}" type="datetimeFigureOut">
              <a:rPr lang="sv-SE" smtClean="0"/>
              <a:t>2013-12-09</a:t>
            </a:fld>
            <a:endParaRPr lang="sv-SE"/>
          </a:p>
        </p:txBody>
      </p:sp>
      <p:sp>
        <p:nvSpPr>
          <p:cNvPr id="4" name="Platshållare 3 för sidfot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sv-SE" sz="1200"/>
            </a:lvl1pPr>
          </a:lstStyle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1 för sidhuvud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sv-SE" sz="1200"/>
            </a:lvl1pPr>
          </a:lstStyle>
          <a:p>
            <a:endParaRPr lang="sv-SE"/>
          </a:p>
        </p:txBody>
      </p:sp>
      <p:sp>
        <p:nvSpPr>
          <p:cNvPr id="3" name="Platshållare 2 för datum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sv-SE" sz="1200"/>
            </a:lvl1pPr>
          </a:lstStyle>
          <a:p>
            <a:fld id="{464665B6-2736-48DE-BC9C-D0C5352A5DB3}" type="datetimeFigureOut">
              <a:t>2013-12-09</a:t>
            </a:fld>
            <a:endParaRPr lang="sv-SE"/>
          </a:p>
        </p:txBody>
      </p:sp>
      <p:sp>
        <p:nvSpPr>
          <p:cNvPr id="4" name="Platshållare 3 för bildobjekt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sv-SE"/>
          </a:p>
        </p:txBody>
      </p:sp>
      <p:sp>
        <p:nvSpPr>
          <p:cNvPr id="5" name="Platshållare 4 för anteckningar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6" name="Platshållare 5 för sidfot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sv-SE" sz="1200"/>
            </a:lvl1pPr>
          </a:lstStyle>
          <a:p>
            <a:endParaRPr lang="sv-SE"/>
          </a:p>
        </p:txBody>
      </p:sp>
      <p:sp>
        <p:nvSpPr>
          <p:cNvPr id="7" name="Platshållare 6 för bildnummer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sv-SE" sz="1200"/>
            </a:lvl1pPr>
          </a:lstStyle>
          <a:p>
            <a:fld id="{C721DBED-FDD1-49F3-8841-BA1304AA9CCD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sv-SE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1 för bildobjekt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2 för anteckningar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sv-SE" dirty="0" smtClean="0"/>
              <a:t>Om du vill byta ut den här bilden markerar du den och tar bort den. Använd sedan ikonen Infoga bild för att byta ut den mot en egen!</a:t>
            </a:r>
            <a:endParaRPr lang="sv-SE" dirty="0"/>
          </a:p>
        </p:txBody>
      </p:sp>
      <p:sp>
        <p:nvSpPr>
          <p:cNvPr id="4" name="Platshållare 3 för bildnummer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sv-SE" smtClean="0"/>
              <a:t>1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Rubrik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ihandsfigur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ihandsfigur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ihandsfigur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ihandsfigur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ihandsfigur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ihandsfigur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ihandsfigur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ihandsfigur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ihandsfigur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ihandsfigur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ihandsfigur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Bild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Grupp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Frihandsfigu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ihandsfigu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ihandsfigu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ihandsfigu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ihandsfigu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ihandsfigu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ihandsfigu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ihandsfigu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ihandsfigu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ktangel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ihandsfigu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ktangel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ihandsfigu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ihandsfigu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ihandsfigu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ihandsfigu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ihandsfigu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ktangel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ihandsfigu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ihandsfigu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ihandsfigu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ihandsfigu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ihandsfigu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ihandsfigu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ktangel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ihandsfigu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ihandsfigu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ihandsfigu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ihandsfigu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ihandsfigu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ihandsfigu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ihandsfigu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ihandsfigu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ihandsfigu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ihandsfigu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ihandsfigu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ihandsfigu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ihandsfigu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ihandsfigu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ktangel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ihandsfigu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ihandsfigu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ihandsfigu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ihandsfigu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ihandsfigu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ihandsfigu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ihandsfigu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ihandsfigu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ihandsfigu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ihandsfigu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ihandsfigu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ihandsfigu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ihandsfigu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ihandsfigu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ihandsfigu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ihandsfigu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ihandsfigu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ihandsfigu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ihandsfigu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ihandsfigu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ihandsfigu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ihandsfigu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ihandsfigu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ihandsfigu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ihandsfigu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ihandsfigu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ihandsfigu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ihandsfigu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ktangel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ihandsfigu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ihandsfigu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ihandsfigu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ihandsfigu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ihandsfigu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ihandsfigu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ihandsfigu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ihandsfigu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ihandsfigu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ihandsfigu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ihandsfigu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ihandsfigu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ktangel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ihandsfigu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ktangel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ihandsfigu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ihandsfigu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ihandsfigu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ihandsfigu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ihandsfigu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ihandsfigu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ihandsfigu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ihandsfigu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ihandsfigu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ihandsfigu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ihandsfigu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ihandsfigu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ihandsfigu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ktangel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ihandsfigu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ihandsfigu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ktangel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ihandsfigu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ihandsfigu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ihandsfigu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ihandsfigu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ihandsfigu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ihandsfigu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ihandsfigu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ihandsfigu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ihandsfigu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ihandsfigu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ihandsfigu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ihandsfigu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ihandsfigu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ihandsfigu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ihandsfigu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Frihandsfigur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ihandsfigur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ihandsfigur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ihandsfigur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Grupp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Frihandsfigu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ihandsfigu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ihandsfigu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ihandsfigu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ihandsfigu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ihandsfigu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ihandsfigu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ihandsfigu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ihandsfigu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ihandsfigu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ihandsfigu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ihandsfigu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ihandsfigu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ihandsfigu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Frihandsfigur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ihandsfigur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ihandsfigur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ihandsfigur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ihandsfigur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ihandsfigur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ihandsfigur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ihandsfigur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ihandsfigur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ihandsfigur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ihandsfigur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ihandsfigur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ihandsfigur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ihandsfigur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Grupp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Grup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Frihandsfigur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ihandsfigur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ihandsfigur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ihandsfigur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ihandsfigur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ihandsfigur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ihandsfigur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ihandsfigur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ihandsfigur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ihandsfigur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ihandsfigur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ihandsfigur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ihandsfigur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ihandsfigur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ihandsfigur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ihandsfigur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ihandsfigur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ihandsfigur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ihandsfigur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ihandsfigur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ihandsfigur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ihandsfigur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ihandsfigur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ihandsfigur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ihandsfigur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ihandsfigur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ihandsfigur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ihandsfigur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ihandsfigur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ihandsfigur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ihandsfigur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ihandsfigur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ihandsfigur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ihandsfigur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ihandsfigur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ihandsfigur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ihandsfigur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ihandsfigur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ihandsfigur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ihandsfigur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ihandsfigur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ihandsfigur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ihandsfigur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ktangel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ihandsfigur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Rektangel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ihandsfigur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ihandsfigur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ihandsfigur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ihandsfigur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Rektangel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ihandsfigur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ihandsfigur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ihandsfigur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ihandsfigur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ihandsfigur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ihandsfigur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ihandsfigur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ihandsfigur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ihandsfigur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ihandsfigur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ihandsfigur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ihandsfigur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ihandsfigur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ihandsfigur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ihandsfigur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ihandsfigur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ihandsfigur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ihandsfigur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ktangel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ihandsfigur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ihandsfigur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ihandsfigur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ihandsfigur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Rektangel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ihandsfigur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ihandsfigur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ihandsfigur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ihandsfigur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ihandsfigur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ihandsfigur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ihandsfigur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ihandsfigur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ihandsfigur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ihandsfigur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ihandsfigur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Rektangel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ihandsfigur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ihandsfigur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ihandsfigur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ihandsfigur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ihandsfigur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ihandsfigur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ktangel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ihandsfigur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ihandsfigur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ihandsfigur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ihandsfigur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ihandsfigur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ihandsfigur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ihandsfigur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ihandsfigur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ihandsfigur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ihandsfigur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ihandsfigur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ihandsfigur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Rektangel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ihandsfigur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ihandsfigur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ihandsfigur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Rektangel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ihandsfigur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ihandsfigur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ihandsfigur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ihandsfigur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ihandsfigur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ihandsfigur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Rektangel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ihandsfigur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ihandsfigur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ihandsfigur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ihandsfigur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ihandsfigur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ihandsfigur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ihandsfigur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ihandsfigur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ihandsfigur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ihandsfigur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ihandsfigur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Rektangel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ihandsfigur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ihandsfigur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ihandsfigur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ihandsfigur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Rektangel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ihandsfigur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ktangel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ihandsfigur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ihandsfigur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ihandsfigur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ihandsfigur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ihandsfigur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ihandsfigur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ihandsfigur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ihandsfigur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ihandsfigur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ktangel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ihandsfigur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ihandsfigur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ihandsfigur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ihandsfigur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ihandsfigur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ihandsfigur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ihandsfigur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ihandsfigur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ihandsfigur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ihandsfigur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ihandsfigur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ihandsfigur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ihandsfigur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ihandsfigur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ihandsfigur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ihandsfigur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ihandsfigur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ihandsfigur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ihandsfigur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ihandsfigur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ihandsfigur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ihandsfigur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ihandsfigur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ihandsfigur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ihandsfigur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ihandsfigur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ihandsfigur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ihandsfigur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ihandsfigur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ihandsfigur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ihandsfigur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ihandsfigur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ihandsfigur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ihandsfigur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ihandsfigur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ihandsfigur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ihandsfigur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ihandsfigur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ihandsfigur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ihandsfigur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ihandsfigur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ihandsfigur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ihandsfigur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ihandsfigur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ihandsfigur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ihandsfigur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ihandsfigur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ihandsfigur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ihandsfigur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ihandsfigur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ihandsfigur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ihandsfigur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ihandsfigur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Grup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Frihandsfigur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ihandsfigur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ihandsfigur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ihandsfigur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ktangel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ihandsfigur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ihandsfigur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ihandsfigur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ihandsfigur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ihandsfigur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ihandsfigur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ihandsfigur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ihandsfigur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ihandsfigur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ihandsfigur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ihandsfigur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ihandsfigur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ihandsfigur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ihandsfigur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ihandsfigur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ihandsfigur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ihandsfigur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ihandsfigur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ihandsfigur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ihandsfigur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ihandsfigur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ihandsfigur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ihandsfigur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ihandsfigur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ihandsfigur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ihandsfigur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ihandsfigur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ihandsfigur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ihandsfigur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ihandsfigur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ihandsfigur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ihandsfigur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ihandsfigur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ihandsfigur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ihandsfigur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ihandsfigur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ihandsfigur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ihandsfigur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ihandsfigur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ihandsfigur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ihandsfigur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ihandsfigur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ihandsfigur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ihandsfigur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ihandsfigur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ihandsfigur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ihandsfigur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ihandsfigur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ihandsfigur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ihandsfigur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ihandsfigur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ihandsfigur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ihandsfigur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ihandsfigur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ihandsfigur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ihandsfigur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ihandsfigur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ihandsfigur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ihandsfigur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ihandsfigur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ihandsfigur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ihandsfigur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ihandsfigur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ihandsfigur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ihandsfigur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ihandsfigur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ihandsfigur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ihandsfigur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ihandsfigur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ihandsfigur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ihandsfigur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ihandsfigur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ihandsfigur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ktangel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ihandsfigur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ihandsfigur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ihandsfigur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ihandsfigur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ihandsfigur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ihandsfigur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ihandsfigur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ihandsfigur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ihandsfigur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ihandsfigur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ihandsfigur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ihandsfigur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ihandsfigur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ihandsfigur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ihandsfigur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ihandsfigur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ihandsfigur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ihandsfigur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ihandsfigur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ihandsfigur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ihandsfigur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ihandsfigur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ihandsfigur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ihandsfigur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ihandsfigur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ihandsfigur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ihandsfigur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ihandsfigur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ihandsfigur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ihandsfigur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ihandsfigur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ihandsfigur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Rektangel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ihandsfigur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ihandsfigur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ihandsfigur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ihandsfigur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ihandsfigur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ihandsfigur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ihandsfigur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ihandsfigur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ihandsfigur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ihandsfigur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ihandsfigur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ihandsfigur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ihandsfigur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ihandsfigur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ihandsfigur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ihandsfigur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ihandsfigur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ihandsfigur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ihandsfigur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ihandsfigur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ihandsfigur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ihandsfigur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ihandsfigur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ihandsfigur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ihandsfigur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ihandsfigur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ihandsfigur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ihandsfigur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ihandsfigur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ihandsfigur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ihandsfigur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Rektangel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ihandsfigur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ihandsfigur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ihandsfigur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ihandsfigur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ihandsfigur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ihandsfigur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ihandsfigur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ihandsfigur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ihandsfigur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ihandsfigur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ihandsfigur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ihandsfigur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ihandsfigur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ihandsfigur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ihandsfigur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ihandsfigur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ihandsfigur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ihandsfigur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ihandsfigur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ihandsfigur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ihandsfigur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ihandsfigur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ihandsfigur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ihandsfigur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ihandsfigur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ihandsfigur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ihandsfigur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ihandsfigur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ihandsfigur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ihandsfigur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ktangel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ihandsfigur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ihandsfigur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ihandsfigur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ihandsfigur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ihandsfigur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ihandsfigur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ihandsfigur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ihandsfigur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ihandsfigur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ihandsfigur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ihandsfigur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ihandsfigur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ihandsfigur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ihandsfigur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ihandsfigur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ihandsfigur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ihandsfigur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ihandsfigur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ihandsfigur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ihandsfigur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ihandsfigur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ihandsfigur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ihandsfigur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ihandsfigur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ihandsfigur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Frihandsfigur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ihandsfigur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ihandsfigur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ihandsfigur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ihandsfigur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ihandsfigur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ihandsfigur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ihandsfigur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ihandsfigur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ihandsfigur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ihandsfigur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ihandsfigur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ihandsfigur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ihandsfigur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ihandsfigur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ihandsfigur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ihandsfigur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ihandsfigur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ihandsfigur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ihandsfigur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ihandsfigur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ihandsfigur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ihandsfigur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ihandsfigur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ihandsfigur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ihandsfigur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ktangel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ihandsfigur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ihandsfigur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ihandsfigur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ihandsfigur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Frihandsfigur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sv-SE" sz="54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sv-SE" sz="1800"/>
            </a:lvl1pPr>
            <a:lvl2pPr marL="457200" indent="0" algn="ctr" latinLnBrk="0">
              <a:buNone/>
              <a:defRPr lang="sv-SE" sz="2000"/>
            </a:lvl2pPr>
            <a:lvl3pPr marL="914400" indent="0" algn="ctr" latinLnBrk="0">
              <a:buNone/>
              <a:defRPr lang="sv-SE" sz="1800"/>
            </a:lvl3pPr>
            <a:lvl4pPr marL="1371600" indent="0" algn="ctr" latinLnBrk="0">
              <a:buNone/>
              <a:defRPr lang="sv-SE" sz="1600"/>
            </a:lvl4pPr>
            <a:lvl5pPr marL="1828800" indent="0" algn="ctr" latinLnBrk="0">
              <a:buNone/>
              <a:defRPr lang="sv-SE" sz="1600"/>
            </a:lvl5pPr>
            <a:lvl6pPr marL="2286000" indent="0" algn="ctr" latinLnBrk="0">
              <a:buNone/>
              <a:defRPr lang="sv-SE" sz="1600"/>
            </a:lvl6pPr>
            <a:lvl7pPr marL="2743200" indent="0" algn="ctr" latinLnBrk="0">
              <a:buNone/>
              <a:defRPr lang="sv-SE" sz="1600"/>
            </a:lvl7pPr>
            <a:lvl8pPr marL="3200400" indent="0" algn="ctr" latinLnBrk="0">
              <a:buNone/>
              <a:defRPr lang="sv-SE" sz="1600"/>
            </a:lvl8pPr>
            <a:lvl9pPr marL="3657600" indent="0" algn="ctr" latinLnBrk="0">
              <a:buNone/>
              <a:defRPr lang="sv-SE" sz="1600"/>
            </a:lvl9pPr>
          </a:lstStyle>
          <a:p>
            <a:r>
              <a:rPr lang="sv-SE"/>
              <a:t>Klicka här för att ändra formatet för bakgrundens underrubrik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vå innehållsdel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innehåll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innehåll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4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6" name="Platshållare 5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6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Jämföre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text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sv-SE" sz="2000" b="0"/>
            </a:lvl1pPr>
            <a:lvl2pPr marL="457200" indent="0" latinLnBrk="0">
              <a:buNone/>
              <a:defRPr lang="sv-SE" sz="2000" b="1"/>
            </a:lvl2pPr>
            <a:lvl3pPr marL="914400" indent="0" latinLnBrk="0">
              <a:buNone/>
              <a:defRPr lang="sv-SE" sz="1800" b="1"/>
            </a:lvl3pPr>
            <a:lvl4pPr marL="1371600" indent="0" latinLnBrk="0">
              <a:buNone/>
              <a:defRPr lang="sv-SE" sz="1600" b="1"/>
            </a:lvl4pPr>
            <a:lvl5pPr marL="1828800" indent="0" latinLnBrk="0">
              <a:buNone/>
              <a:defRPr lang="sv-SE" sz="1600" b="1"/>
            </a:lvl5pPr>
            <a:lvl6pPr marL="2286000" indent="0" latinLnBrk="0">
              <a:buNone/>
              <a:defRPr lang="sv-SE" sz="1600" b="1"/>
            </a:lvl6pPr>
            <a:lvl7pPr marL="2743200" indent="0" latinLnBrk="0">
              <a:buNone/>
              <a:defRPr lang="sv-SE" sz="1600" b="1"/>
            </a:lvl7pPr>
            <a:lvl8pPr marL="3200400" indent="0" latinLnBrk="0">
              <a:buNone/>
              <a:defRPr lang="sv-SE" sz="1600" b="1"/>
            </a:lvl8pPr>
            <a:lvl9pPr marL="3657600" indent="0" latinLnBrk="0">
              <a:buNone/>
              <a:defRPr lang="sv-SE" sz="1600" b="1"/>
            </a:lvl9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  <p:sp>
        <p:nvSpPr>
          <p:cNvPr id="4" name="Platshållare 3 för innehåll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sv-SE" sz="1800"/>
            </a:lvl1pPr>
            <a:lvl2pPr latinLnBrk="0">
              <a:defRPr lang="sv-SE" sz="1600"/>
            </a:lvl2pPr>
            <a:lvl3pPr latinLnBrk="0">
              <a:defRPr lang="sv-SE" sz="1400"/>
            </a:lvl3pPr>
            <a:lvl4pPr latinLnBrk="0">
              <a:defRPr lang="sv-SE" sz="1200"/>
            </a:lvl4pPr>
            <a:lvl5pPr latinLnBrk="0">
              <a:defRPr lang="sv-SE" sz="12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sv-SE" sz="2000" b="0"/>
            </a:lvl1pPr>
            <a:lvl2pPr marL="457200" indent="0" latinLnBrk="0">
              <a:buNone/>
              <a:defRPr lang="sv-SE" sz="2000" b="1"/>
            </a:lvl2pPr>
            <a:lvl3pPr marL="914400" indent="0" latinLnBrk="0">
              <a:buNone/>
              <a:defRPr lang="sv-SE" sz="1800" b="1"/>
            </a:lvl3pPr>
            <a:lvl4pPr marL="1371600" indent="0" latinLnBrk="0">
              <a:buNone/>
              <a:defRPr lang="sv-SE" sz="1600" b="1"/>
            </a:lvl4pPr>
            <a:lvl5pPr marL="1828800" indent="0" latinLnBrk="0">
              <a:buNone/>
              <a:defRPr lang="sv-SE" sz="1600" b="1"/>
            </a:lvl5pPr>
            <a:lvl6pPr marL="2286000" indent="0" latinLnBrk="0">
              <a:buNone/>
              <a:defRPr lang="sv-SE" sz="1600" b="1"/>
            </a:lvl6pPr>
            <a:lvl7pPr marL="2743200" indent="0" latinLnBrk="0">
              <a:buNone/>
              <a:defRPr lang="sv-SE" sz="1600" b="1"/>
            </a:lvl7pPr>
            <a:lvl8pPr marL="3200400" indent="0" latinLnBrk="0">
              <a:buNone/>
              <a:defRPr lang="sv-SE" sz="1600" b="1"/>
            </a:lvl8pPr>
            <a:lvl9pPr marL="3657600" indent="0" latinLnBrk="0">
              <a:buNone/>
              <a:defRPr lang="sv-SE" sz="1600" b="1"/>
            </a:lvl9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  <p:sp>
        <p:nvSpPr>
          <p:cNvPr id="6" name="Platshållare 5 för innehåll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sv-SE" sz="1800"/>
            </a:lvl1pPr>
            <a:lvl2pPr latinLnBrk="0">
              <a:defRPr lang="sv-SE" sz="1600"/>
            </a:lvl2pPr>
            <a:lvl3pPr latinLnBrk="0">
              <a:defRPr lang="sv-SE" sz="1400"/>
            </a:lvl3pPr>
            <a:lvl4pPr latinLnBrk="0">
              <a:defRPr lang="sv-SE" sz="1200"/>
            </a:lvl4pPr>
            <a:lvl5pPr latinLnBrk="0">
              <a:defRPr lang="sv-SE" sz="12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7" name="Platshållare 6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8" name="Platshållare 7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9" name="Platshållare 8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Endast 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4" name="Platshållare 3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4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ihandsfigur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6" name="Frihandsfigur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Platshållare 1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3" name="Platshållare 2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4" name="Platshållare 3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Innehåll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ihandsfigur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innehåll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sv-SE" sz="2000"/>
            </a:lvl1pPr>
            <a:lvl2pPr latinLnBrk="0">
              <a:defRPr lang="sv-SE" sz="1800"/>
            </a:lvl2pPr>
            <a:lvl3pPr latinLnBrk="0">
              <a:defRPr lang="sv-SE" sz="1600"/>
            </a:lvl3pPr>
            <a:lvl4pPr latinLnBrk="0">
              <a:defRPr lang="sv-SE" sz="1400"/>
            </a:lvl4pPr>
            <a:lvl5pPr latinLnBrk="0">
              <a:defRPr lang="sv-SE" sz="1400"/>
            </a:lvl5pPr>
            <a:lvl6pPr latinLnBrk="0">
              <a:defRPr lang="sv-SE" sz="2000"/>
            </a:lvl6pPr>
            <a:lvl7pPr latinLnBrk="0">
              <a:defRPr lang="sv-SE" sz="2000"/>
            </a:lvl7pPr>
            <a:lvl8pPr latinLnBrk="0">
              <a:defRPr lang="sv-SE" sz="2000"/>
            </a:lvl8pPr>
            <a:lvl9pPr latinLnBrk="0">
              <a:defRPr lang="sv-SE" sz="2000"/>
            </a:lvl9pPr>
          </a:lstStyle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text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sv-SE" sz="1400"/>
            </a:lvl1pPr>
            <a:lvl2pPr marL="457200" indent="0" latinLnBrk="0">
              <a:buNone/>
              <a:defRPr lang="sv-SE" sz="1400"/>
            </a:lvl2pPr>
            <a:lvl3pPr marL="914400" indent="0" latinLnBrk="0">
              <a:buNone/>
              <a:defRPr lang="sv-SE" sz="1200"/>
            </a:lvl3pPr>
            <a:lvl4pPr marL="1371600" indent="0" latinLnBrk="0">
              <a:buNone/>
              <a:defRPr lang="sv-SE" sz="1000"/>
            </a:lvl4pPr>
            <a:lvl5pPr marL="1828800" indent="0" latinLnBrk="0">
              <a:buNone/>
              <a:defRPr lang="sv-SE" sz="1000"/>
            </a:lvl5pPr>
            <a:lvl6pPr marL="2286000" indent="0" latinLnBrk="0">
              <a:buNone/>
              <a:defRPr lang="sv-SE" sz="1000"/>
            </a:lvl6pPr>
            <a:lvl7pPr marL="2743200" indent="0" latinLnBrk="0">
              <a:buNone/>
              <a:defRPr lang="sv-SE" sz="1000"/>
            </a:lvl7pPr>
            <a:lvl8pPr marL="3200400" indent="0" latinLnBrk="0">
              <a:buNone/>
              <a:defRPr lang="sv-SE" sz="1000"/>
            </a:lvl8pPr>
            <a:lvl9pPr marL="3657600" indent="0" latinLnBrk="0">
              <a:buNone/>
              <a:defRPr lang="sv-SE" sz="1000"/>
            </a:lvl9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  <p:sp>
        <p:nvSpPr>
          <p:cNvPr id="5" name="Platshållare 4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6" name="Platshållare 5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6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ld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ihandsfigur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0" name="Frihandsfigur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grpSp>
        <p:nvGrpSpPr>
          <p:cNvPr id="11" name="Grup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ihandsfigur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3" name="Frihandsfigur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4" name="Frihandsfigur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5" name="Frihandsfigur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6" name="Frihandsfigur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7" name="Frihandsfigur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8" name="Frihandsfigur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19" name="Frihandsfigur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0" name="Frihandsfigur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1" name="Frihandsfigur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2" name="Frihandsfigur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3" name="Rektangel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4" name="Frihandsfigur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5" name="Frihandsfigur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6" name="Frihandsfigur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27" name="Frihandsfigur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</p:grpSp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4" name="Platshållare 3 för text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sv-SE" sz="1400"/>
            </a:lvl1pPr>
            <a:lvl2pPr marL="457200" indent="0" latinLnBrk="0">
              <a:buNone/>
              <a:defRPr lang="sv-SE" sz="1400"/>
            </a:lvl2pPr>
            <a:lvl3pPr marL="914400" indent="0" latinLnBrk="0">
              <a:buNone/>
              <a:defRPr lang="sv-SE" sz="1200"/>
            </a:lvl3pPr>
            <a:lvl4pPr marL="1371600" indent="0" latinLnBrk="0">
              <a:buNone/>
              <a:defRPr lang="sv-SE" sz="1000"/>
            </a:lvl4pPr>
            <a:lvl5pPr marL="1828800" indent="0" latinLnBrk="0">
              <a:buNone/>
              <a:defRPr lang="sv-SE" sz="1000"/>
            </a:lvl5pPr>
            <a:lvl6pPr marL="2286000" indent="0" latinLnBrk="0">
              <a:buNone/>
              <a:defRPr lang="sv-SE" sz="1000"/>
            </a:lvl6pPr>
            <a:lvl7pPr marL="2743200" indent="0" latinLnBrk="0">
              <a:buNone/>
              <a:defRPr lang="sv-SE" sz="1000"/>
            </a:lvl7pPr>
            <a:lvl8pPr marL="3200400" indent="0" latinLnBrk="0">
              <a:buNone/>
              <a:defRPr lang="sv-SE" sz="1000"/>
            </a:lvl8pPr>
            <a:lvl9pPr marL="3657600" indent="0" latinLnBrk="0">
              <a:buNone/>
              <a:defRPr lang="sv-SE" sz="1000"/>
            </a:lvl9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  <p:sp>
        <p:nvSpPr>
          <p:cNvPr id="5" name="Platshållare 4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6" name="Platshållare 5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6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  <p:grpSp>
        <p:nvGrpSpPr>
          <p:cNvPr id="28" name="Grup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ihandsfigu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0" name="Frihandsfigu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5" name="Frihandsfigu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6" name="Frihandsfigu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7" name="Frihandsfigu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8" name="Frihandsfigu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39" name="Frihandsfigu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0" name="Frihandsfigu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1" name="Frihandsfigu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2" name="Frihandsfigu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3" name="Frihandsfigu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4" name="Frihandsfigu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5" name="Frihandsfigu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  <p:sp>
          <p:nvSpPr>
            <p:cNvPr id="46" name="Frihandsfigu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v-SE"/>
            </a:p>
          </p:txBody>
        </p:sp>
      </p:grpSp>
      <p:sp>
        <p:nvSpPr>
          <p:cNvPr id="50" name="Platshållare 49 för bild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sv-SE" sz="1600"/>
            </a:lvl1pPr>
            <a:lvl2pPr marL="457200" indent="0" latinLnBrk="0">
              <a:buNone/>
              <a:defRPr lang="sv-SE" sz="2800"/>
            </a:lvl2pPr>
            <a:lvl3pPr marL="914400" indent="0" latinLnBrk="0">
              <a:buNone/>
              <a:defRPr lang="sv-SE" sz="2400"/>
            </a:lvl3pPr>
            <a:lvl4pPr marL="1371600" indent="0" latinLnBrk="0">
              <a:buNone/>
              <a:defRPr lang="sv-SE" sz="2000"/>
            </a:lvl4pPr>
            <a:lvl5pPr marL="1828800" indent="0" latinLnBrk="0">
              <a:buNone/>
              <a:defRPr lang="sv-SE" sz="2000"/>
            </a:lvl5pPr>
            <a:lvl6pPr marL="2286000" indent="0" latinLnBrk="0">
              <a:buNone/>
              <a:defRPr lang="sv-SE" sz="2000"/>
            </a:lvl6pPr>
            <a:lvl7pPr marL="2743200" indent="0" latinLnBrk="0">
              <a:buNone/>
              <a:defRPr lang="sv-SE" sz="2000"/>
            </a:lvl7pPr>
            <a:lvl8pPr marL="3200400" indent="0" latinLnBrk="0">
              <a:buNone/>
              <a:defRPr lang="sv-SE" sz="2000"/>
            </a:lvl8pPr>
            <a:lvl9pPr marL="3657600" indent="0" latinLnBrk="0">
              <a:buNone/>
              <a:defRPr lang="sv-SE" sz="2000"/>
            </a:lvl9pPr>
          </a:lstStyle>
          <a:p>
            <a:r>
              <a:rPr lang="sv-SE"/>
              <a:t>Klicka på ikonen för att lägga till en bild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Rubrik och lodrä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lodrät text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5" name="Platshållare 4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5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ät rubrik oc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odrät rubrik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lodrät text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5" name="Platshållare 4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5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Rubrikbild med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ihandsfigur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ihandsfigur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ihandsfigur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ihandsfigur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ihandsfigur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ihandsfigur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ihandsfigur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ihandsfigur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ihandsfigur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ihandsfigur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ihandsfigur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Bild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Grupp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Frihandsfigu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ihandsfigu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ihandsfigu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ihandsfigu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ihandsfigu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ihandsfigu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ihandsfigu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ihandsfigu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ihandsfigu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ktangel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ihandsfigu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ktangel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ihandsfigu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ihandsfigu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ihandsfigu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ihandsfigu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ihandsfigu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ktangel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ihandsfigu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ihandsfigu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ihandsfigu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ihandsfigu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ihandsfigu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ihandsfigu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ktangel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ihandsfigu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ihandsfigu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ihandsfigu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ihandsfigu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ihandsfigu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ihandsfigu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ihandsfigu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ihandsfigu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ihandsfigu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ihandsfigu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ihandsfigu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ihandsfigu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ihandsfigu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ihandsfigu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ktangel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ihandsfigu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ihandsfigu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ihandsfigu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ihandsfigu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ihandsfigu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ihandsfigu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ihandsfigu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ihandsfigu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ihandsfigu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ihandsfigu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ihandsfigu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ihandsfigu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ihandsfigu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ihandsfigu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ihandsfigu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ihandsfigu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ihandsfigu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ihandsfigu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ihandsfigu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ihandsfigu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ihandsfigu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ihandsfigu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ihandsfigu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ihandsfigu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ihandsfigu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ihandsfigu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ihandsfigu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ihandsfigu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ktangel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ihandsfigu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ihandsfigu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ihandsfigu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ihandsfigu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ihandsfigu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ihandsfigu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ihandsfigu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ihandsfigu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ihandsfigu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ihandsfigu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ihandsfigu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ihandsfigu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ktangel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ihandsfigu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ktangel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ihandsfigu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ihandsfigu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ihandsfigu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ihandsfigu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ihandsfigu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ihandsfigu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ihandsfigu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ihandsfigu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ihandsfigu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ihandsfigu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ihandsfigu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ihandsfigu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ihandsfigu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ktangel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ihandsfigu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ihandsfigu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ktangel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ihandsfigu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ihandsfigu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ihandsfigu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ihandsfigu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ihandsfigu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ihandsfigu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ihandsfigu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ihandsfigu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ihandsfigu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ihandsfigu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ihandsfigu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ihandsfigu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ihandsfigu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ihandsfigu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ihandsfigu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Frihandsfigur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ihandsfigur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ihandsfigur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ihandsfigur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Grupp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Frihandsfigu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ihandsfigu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ihandsfigu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ihandsfigu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ihandsfigu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ihandsfigu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ihandsfigu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ihandsfigu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ihandsfigu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ihandsfigu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ihandsfigu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ihandsfigu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ihandsfigu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ihandsfigu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Frihandsfigur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ihandsfigur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ihandsfigur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ihandsfigur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ihandsfigur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ihandsfigur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ihandsfigur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ihandsfigur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ihandsfigur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ihandsfigur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ihandsfigur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ihandsfigur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ihandsfigur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ihandsfigur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Grupp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Grup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Frihandsfigur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ihandsfigur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ihandsfigur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ihandsfigur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ihandsfigur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ihandsfigur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ihandsfigur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ihandsfigur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ihandsfigur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ihandsfigur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ihandsfigur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ihandsfigur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ihandsfigur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ihandsfigur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ihandsfigur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ihandsfigur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ihandsfigur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ihandsfigur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ihandsfigur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ihandsfigur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ihandsfigur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ihandsfigur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ihandsfigur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ihandsfigur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ihandsfigur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ihandsfigur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ihandsfigur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ihandsfigur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ihandsfigur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ihandsfigur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ihandsfigur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ihandsfigur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ihandsfigur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ihandsfigur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ihandsfigur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ihandsfigur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ihandsfigur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ihandsfigur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ihandsfigur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ihandsfigur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ihandsfigur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ihandsfigur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ihandsfigur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Rektangel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ihandsfigur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ktangel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ihandsfigur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ihandsfigur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ihandsfigur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ihandsfigur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Rektangel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ihandsfigur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ihandsfigur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ihandsfigur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ihandsfigur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ihandsfigur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ihandsfigur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ihandsfigur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ihandsfigur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ihandsfigur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ihandsfigur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ihandsfigur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ihandsfigur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ihandsfigur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ihandsfigur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ihandsfigur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ihandsfigur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ihandsfigur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ihandsfigur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Rektangel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ihandsfigur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ihandsfigur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ihandsfigur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ihandsfigur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ktangel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ihandsfigur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ihandsfigur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ihandsfigur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ihandsfigur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ihandsfigur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ihandsfigur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ihandsfigur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ihandsfigur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ihandsfigur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ihandsfigur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ihandsfigur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ktangel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ihandsfigur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ihandsfigur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ihandsfigur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ihandsfigur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ihandsfigur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ihandsfigur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Rektangel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ihandsfigur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ihandsfigur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ihandsfigur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ihandsfigur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ihandsfigur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ihandsfigur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ihandsfigur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ihandsfigur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ihandsfigur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ihandsfigur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ihandsfigur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ihandsfigur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Rektangel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ihandsfigur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ihandsfigur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ihandsfigur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Rektangel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ihandsfigur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ihandsfigur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ihandsfigur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ihandsfigur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ihandsfigur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ihandsfigur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Rektangel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ihandsfigur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ihandsfigur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ihandsfigur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ihandsfigur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ihandsfigur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ihandsfigur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ihandsfigur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ihandsfigur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ihandsfigur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ihandsfigur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ihandsfigur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Rektangel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ihandsfigur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ihandsfigur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ihandsfigur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ihandsfigur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Rektangel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ihandsfigur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ktangel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ihandsfigur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ihandsfigur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ihandsfigur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ihandsfigur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ihandsfigur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ihandsfigur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ihandsfigur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ihandsfigur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ihandsfigur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ktangel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ihandsfigur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ihandsfigur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ihandsfigur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ihandsfigur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ihandsfigur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ihandsfigur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ihandsfigur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ihandsfigur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ihandsfigur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ihandsfigur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ihandsfigur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ihandsfigur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ihandsfigur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ihandsfigur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ihandsfigur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ihandsfigur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ihandsfigur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ihandsfigur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ihandsfigur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ihandsfigur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ihandsfigur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ihandsfigur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ihandsfigur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ihandsfigur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ihandsfigur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ihandsfigur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ihandsfigur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ihandsfigur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ihandsfigur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ihandsfigur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ihandsfigur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ihandsfigur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ihandsfigur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ihandsfigur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ihandsfigur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ihandsfigur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ihandsfigur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ihandsfigur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ihandsfigur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ihandsfigur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ihandsfigur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ihandsfigur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ihandsfigur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ihandsfigur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ihandsfigur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ihandsfigur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ihandsfigur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ihandsfigur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ihandsfigur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ihandsfigur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ihandsfigur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ihandsfigur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ihandsfigur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Grup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Frihandsfigur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ihandsfigur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ihandsfigur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ihandsfigur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ktangel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ihandsfigur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ihandsfigur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ihandsfigur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ihandsfigur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ihandsfigur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ihandsfigur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ihandsfigur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ihandsfigur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ihandsfigur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ihandsfigur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ihandsfigur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ihandsfigur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ihandsfigur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ihandsfigur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ihandsfigur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ihandsfigur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ihandsfigur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ihandsfigur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ihandsfigur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ihandsfigur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ihandsfigur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ihandsfigur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ihandsfigur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ihandsfigur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ihandsfigur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ihandsfigur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ihandsfigur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ihandsfigur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ihandsfigur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ihandsfigur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ihandsfigur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ihandsfigur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ihandsfigur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ihandsfigur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ihandsfigur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ihandsfigur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ihandsfigur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ihandsfigur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ihandsfigur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ihandsfigur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ihandsfigur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ihandsfigur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ihandsfigur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ihandsfigur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ihandsfigur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ihandsfigur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ihandsfigur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ihandsfigur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ihandsfigur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ihandsfigur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ihandsfigur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ihandsfigur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ihandsfigur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ihandsfigur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ihandsfigur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ihandsfigur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ihandsfigur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ihandsfigur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ihandsfigur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ihandsfigur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ihandsfigur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ihandsfigur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ihandsfigur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ihandsfigur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ihandsfigur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ihandsfigur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ihandsfigur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ihandsfigur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ihandsfigur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ihandsfigur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ihandsfigur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ihandsfigur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ihandsfigur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ktangel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ihandsfigur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ihandsfigur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ihandsfigur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ihandsfigur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ihandsfigur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ihandsfigur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ihandsfigur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ihandsfigur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ihandsfigur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ihandsfigur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ihandsfigur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ihandsfigur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ihandsfigur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ihandsfigur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ihandsfigur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ihandsfigur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ihandsfigur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ihandsfigur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ihandsfigur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ihandsfigur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ihandsfigur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ihandsfigur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ihandsfigur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ihandsfigur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ihandsfigur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ihandsfigur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ihandsfigur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ihandsfigur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ihandsfigur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ihandsfigur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ihandsfigur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ihandsfigur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Rektangel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ihandsfigur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ihandsfigur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ihandsfigur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ihandsfigur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ihandsfigur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ihandsfigur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ihandsfigur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ihandsfigur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ihandsfigur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ihandsfigur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ihandsfigur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ihandsfigur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ihandsfigur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ihandsfigur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ihandsfigur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ihandsfigur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ihandsfigur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ihandsfigur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ihandsfigur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ihandsfigur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ihandsfigur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ihandsfigur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ihandsfigur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ihandsfigur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ihandsfigur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ihandsfigur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ihandsfigur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ihandsfigur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ihandsfigur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ihandsfigur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ihandsfigur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Rektangel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ihandsfigur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ihandsfigur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ihandsfigur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ihandsfigur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ihandsfigur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ihandsfigur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ihandsfigur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ihandsfigur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ihandsfigur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ihandsfigur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ihandsfigur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ihandsfigur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ihandsfigur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ihandsfigur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ihandsfigur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ihandsfigur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ihandsfigur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ihandsfigur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ihandsfigur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ihandsfigur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ihandsfigur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ihandsfigur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ihandsfigur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ihandsfigur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ihandsfigur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ihandsfigur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ihandsfigur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ihandsfigur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ihandsfigur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ihandsfigur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ktangel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ihandsfigur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ihandsfigur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ihandsfigur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ihandsfigur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ihandsfigur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ihandsfigur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ihandsfigur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ihandsfigur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ihandsfigur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ihandsfigur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ihandsfigur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ihandsfigur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ihandsfigur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ihandsfigur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ihandsfigur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ihandsfigur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ihandsfigur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ihandsfigur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ihandsfigur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ihandsfigur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ihandsfigur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ihandsfigur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ihandsfigur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ihandsfigur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ihandsfigur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Frihandsfigur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ihandsfigur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ihandsfigur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ihandsfigur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ihandsfigur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ihandsfigur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ihandsfigur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ihandsfigur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ihandsfigur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ihandsfigur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ihandsfigur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ihandsfigur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ihandsfigur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ihandsfigur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ihandsfigur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ihandsfigur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ihandsfigur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ihandsfigur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ihandsfigur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ihandsfigur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ihandsfigur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ihandsfigur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ihandsfigur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ihandsfigur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ihandsfigur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ihandsfigur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ktangel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ihandsfigur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ihandsfigur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ihandsfigur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ihandsfigur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Frihandsfigur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lang="sv-SE" sz="30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sv-SE" sz="1400"/>
            </a:lvl1pPr>
            <a:lvl2pPr marL="457200" indent="0" algn="ctr" latinLnBrk="0">
              <a:buNone/>
              <a:defRPr lang="sv-SE" sz="2000"/>
            </a:lvl2pPr>
            <a:lvl3pPr marL="914400" indent="0" algn="ctr" latinLnBrk="0">
              <a:buNone/>
              <a:defRPr lang="sv-SE" sz="1800"/>
            </a:lvl3pPr>
            <a:lvl4pPr marL="1371600" indent="0" algn="ctr" latinLnBrk="0">
              <a:buNone/>
              <a:defRPr lang="sv-SE" sz="1600"/>
            </a:lvl4pPr>
            <a:lvl5pPr marL="1828800" indent="0" algn="ctr" latinLnBrk="0">
              <a:buNone/>
              <a:defRPr lang="sv-SE" sz="1600"/>
            </a:lvl5pPr>
            <a:lvl6pPr marL="2286000" indent="0" algn="ctr" latinLnBrk="0">
              <a:buNone/>
              <a:defRPr lang="sv-SE" sz="1600"/>
            </a:lvl6pPr>
            <a:lvl7pPr marL="2743200" indent="0" algn="ctr" latinLnBrk="0">
              <a:buNone/>
              <a:defRPr lang="sv-SE" sz="1600"/>
            </a:lvl7pPr>
            <a:lvl8pPr marL="3200400" indent="0" algn="ctr" latinLnBrk="0">
              <a:buNone/>
              <a:defRPr lang="sv-SE" sz="1600"/>
            </a:lvl8pPr>
            <a:lvl9pPr marL="3657600" indent="0" algn="ctr" latinLnBrk="0">
              <a:buNone/>
              <a:defRPr lang="sv-SE" sz="1600"/>
            </a:lvl9pPr>
          </a:lstStyle>
          <a:p>
            <a:r>
              <a:rPr lang="sv-SE"/>
              <a:t>Klicka här för att ändra formatet för bakgrundens underrubrik</a:t>
            </a:r>
          </a:p>
        </p:txBody>
      </p:sp>
      <p:sp>
        <p:nvSpPr>
          <p:cNvPr id="608" name="Platshållare 7 för bild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sv-SE"/>
              <a:t>Klicka på ikonen för att lägga till en bild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å horisontella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ihandsfigur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ihandsfigur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ihandsfigur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ihandsfigur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ihandsfigur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ihandsfigur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40" name="Bild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241" name="Frihandsfigur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ihandsfigur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ihandsfigur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ihandsfigur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ihandsfigur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ihandsfigur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ihandsfigur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ihandsfigur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ihandsfigur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ihandsfigur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ihandsfigur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ihandsfigur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ihandsfigur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ihandsfigur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ihandsfigur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ihandsfigur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7" name="Grupp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258" name="Grup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329" name="Frihandsfigur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ihandsfigur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ihandsfigur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ihandsfigur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ihandsfigur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ihandsfigur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ihandsfigur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ihandsfigur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ihandsfigur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ihandsfigur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ihandsfigur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ihandsfigur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ihandsfigur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ihandsfigur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59" name="Frihandsfigur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0" name="Grup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261" name="Frihandsfigur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ihandsfigur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ihandsfigur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ihandsfigur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ihandsfigur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ihandsfigur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ihandsfigur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ihandsfigur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ihandsfigur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ihandsfigur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ihandsfigur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ihandsfigur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ihandsfigur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ihandsfigur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ihandsfigur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ihandsfigur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ihandsfigur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ihandsfigur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ihandsfigur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ihandsfigur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ihandsfigur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ihandsfigur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ihandsfigur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ihandsfigur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ihandsfigur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ihandsfigur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ihandsfigur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ihandsfigur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ihandsfigur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ihandsfigur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ihandsfigur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ihandsfigur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ihandsfigur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ihandsfigur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ihandsfigur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ihandsfigur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ihandsfigur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ihandsfigur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ihandsfigur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ihandsfigur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ihandsfigur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ihandsfigur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ihandsfigur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ihandsfigur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ihandsfigur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ihandsfigur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ihandsfigur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ihandsfigur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ihandsfigur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ihandsfigur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ihandsfigur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ihandsfigur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ihandsfigur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ihandsfigur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ihandsfigur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ihandsfigur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ihandsfigur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ihandsfigur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ihandsfigur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ihandsfigur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ihandsfigur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ihandsfigur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ihandsfigur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ihandsfigur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ihandsfigur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ihandsfigur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ihandsfigur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ihandsfigur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43" name="Grupp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344" name="Frihandsfigu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ihandsfigu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ihandsfigu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ihandsfigu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ihandsfigu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ihandsfigu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ihandsfigu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ihandsfigu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ihandsfigu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ktangel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ihandsfigu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ktangel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ihandsfigu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ihandsfigu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ihandsfigu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ihandsfigu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ihandsfigu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ktangel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ihandsfigu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ihandsfigu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ihandsfigu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ihandsfigu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ihandsfigu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ihandsfigu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ktangel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ihandsfigu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ihandsfigu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ihandsfigu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ihandsfigu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ihandsfigu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ihandsfigu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ihandsfigu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ihandsfigu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ihandsfigu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ihandsfigu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ihandsfigu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ihandsfigu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ihandsfigu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ihandsfigu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ktangel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ihandsfigu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ihandsfigu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ihandsfigu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ihandsfigu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ihandsfigu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ihandsfigu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ihandsfigu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ihandsfigu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ihandsfigu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ihandsfigu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ihandsfigu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ihandsfigu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ihandsfigu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ihandsfigu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ihandsfigu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ihandsfigu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ihandsfigu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ihandsfigu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ihandsfigu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ihandsfigu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ihandsfigu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ihandsfigu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ihandsfigu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ihandsfigu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ihandsfigu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ihandsfigu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ihandsfigu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ihandsfigu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Rektangel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ihandsfigu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ihandsfigu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ihandsfigu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ihandsfigu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ihandsfigu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ihandsfigu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ihandsfigu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ihandsfigu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ihandsfigu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ihandsfigu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ihandsfigu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ihandsfigu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Rektangel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ihandsfigu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ktangel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ihandsfigu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ihandsfigu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ihandsfigu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ihandsfigu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ihandsfigu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ihandsfigu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ihandsfigu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ihandsfigu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ihandsfigu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ihandsfigu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ihandsfigu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ihandsfigu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ihandsfigu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Rektangel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ihandsfigu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ihandsfigu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ktangel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ihandsfigu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ihandsfigu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ihandsfigu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ihandsfigu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ihandsfigu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ihandsfigu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ihandsfigu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ihandsfigu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ihandsfigu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ihandsfigu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ihandsfigu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ihandsfigu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ihandsfigu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ihandsfigu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ihandsfigu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0" name="Frihandsfigur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Frihandsfigur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Platshållare 7 för bild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sv-SE"/>
              <a:t>Klicka på ikonen för att lägga till en bild</a:t>
            </a:r>
          </a:p>
        </p:txBody>
      </p:sp>
      <p:sp>
        <p:nvSpPr>
          <p:cNvPr id="719" name="Platshållare 7 för bild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sv-SE"/>
              <a:t>Klicka på ikonen för att lägga till en bild</a:t>
            </a:r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sv-SE" sz="1400"/>
            </a:lvl1pPr>
            <a:lvl2pPr marL="0" indent="0" latinLnBrk="0">
              <a:buNone/>
              <a:defRPr lang="sv-SE" sz="1400"/>
            </a:lvl2pPr>
            <a:lvl3pPr marL="0" indent="0" latinLnBrk="0">
              <a:buNone/>
              <a:defRPr lang="sv-SE" sz="1400"/>
            </a:lvl3pPr>
            <a:lvl4pPr marL="0" indent="0" latinLnBrk="0">
              <a:buNone/>
              <a:defRPr lang="sv-SE" sz="1400"/>
            </a:lvl4pPr>
            <a:lvl5pPr marL="0" indent="0" latinLnBrk="0">
              <a:buNone/>
              <a:defRPr lang="sv-SE" sz="14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å ovala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ihandsfigur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p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Frihandsfigur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ihandsfigur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upp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Frihandsfigur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ihandsfigur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ihandsfigur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ihandsfigur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ihandsfigur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ihandsfigur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upp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Frihandsfigur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ihandsfigur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ihandsfigur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ihandsfigur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ihandsfigur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ihandsfigur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ihandsfigur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ihandsfigur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ihandsfigur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ihandsfigur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ihandsfigur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ihandsfigur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ihandsfigur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ihandsfigur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ihandsfigur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ihandsfigur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ihandsfigur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ihandsfigur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ihandsfigur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ihandsfigur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Frihandsfigur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ihandsfigur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upp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Frihandsfigur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ihandsfigur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ihandsfigur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ihandsfigur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ihandsfigur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ihandsfigur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upp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Frihandsfigur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ihandsfigur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ihandsfigur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ihandsfigur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ihandsfigur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ihandsfigur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Frihandsfigur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ihandsfigur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Grupp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Frihandsfigur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ihandsfigur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ihandsfigur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ihandsfigur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ihandsfigur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ihandsfigur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Frihandsfigur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ihandsfigur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ihandsfigur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ihandsfigur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ihandsfigur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ihandsfigur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ihandsfigur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ihandsfigur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ihandsfigur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ihandsfigur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ihandsfigur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ihandsfigur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ihandsfigur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ihandsfigur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ihandsfigur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ihandsfigur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ihandsfigur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ihandsfigur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ihandsfigur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ihandsfigur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ihandsfigur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ihandsfigur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ihandsfigur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ihandsfigur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ihandsfigur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ihandsfigur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ihandsfigur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ihandsfigur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ihandsfigur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ihandsfigur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ihandsfigur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ihandsfigur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ihandsfigur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ihandsfigur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ihandsfigur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ihandsfigur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ihandsfigur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ihandsfigur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ihandsfigur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ihandsfigur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ihandsfigur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ihandsfigur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ihandsfigur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ihandsfigur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ihandsfigur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ihandsfigur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ihandsfigur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ihandsfigur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ihandsfigur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ihandsfigur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Rektangel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ihandsfigur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ihandsfigur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ihandsfigur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ihandsfigur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ihandsfigur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ihandsfigur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ihandsfigur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ihandsfigur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ihandsfigur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ihandsfigur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ihandsfigur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ihandsfigur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ihandsfigur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ihandsfigur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ihandsfigur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Rektangel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ihandsfigur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ihandsfigur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ihandsfigur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ihandsfigur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ihandsfigur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ihandsfigur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ihandsfigur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ihandsfigur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ihandsfigur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ihandsfigur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ihandsfigur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ihandsfigur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ihandsfigur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ihandsfigur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ihandsfigur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ihandsfigur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Rektangel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ihandsfigur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ihandsfigur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ihandsfigur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ihandsfigur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ihandsfigur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ihandsfigur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ihandsfigur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ihandsfigur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ihandsfigur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ihandsfigur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ihandsfigur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ihandsfigur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ihandsfigur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ihandsfigur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ihandsfigur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ihandsfigur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ihandsfigur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ihandsfigur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ihandsfigur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ihandsfigur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ihandsfigur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ihandsfigur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ihandsfigur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ihandsfigur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ihandsfigur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ihandsfigur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ihandsfigur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ihandsfigur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ihandsfigur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ihandsfigur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ihandsfigur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ihandsfigur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ihandsfigur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ihandsfigur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ihandsfigur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ihandsfigur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ihandsfigur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ihandsfigur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ihandsfigur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ihandsfigur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ihandsfigur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ihandsfigur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ihandsfigur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ihandsfigur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ktangel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ihandsfigur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ihandsfigur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ihandsfigur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ihandsfigur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ihandsfigur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ihandsfigur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ihandsfigur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ihandsfigur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ihandsfigur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ihandsfigur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ihandsfigur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ihandsfigur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ihandsfigur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ihandsfigur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ihandsfigur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ihandsfigur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ihandsfigur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ihandsfigur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ihandsfigur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ihandsfigur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ihandsfigur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ihandsfigur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ihandsfigur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ihandsfigur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ktangel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ihandsfigur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ihandsfigur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ihandsfigur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ihandsfigur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ihandsfigur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ihandsfigur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ihandsfigur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ihandsfigur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ihandsfigur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ihandsfigur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ihandsfigur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ktangel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Rektangel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ihandsfigur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ihandsfigur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ihandsfigur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Grupp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Frihandsfigur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ihandsfigur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ihandsfigur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ihandsfigur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ihandsfigur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ihandsfigur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ihandsfigur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ihandsfigur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ihandsfigur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ihandsfigur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ihandsfigur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ihandsfigur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ihandsfigur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ihandsfigur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ihandsfigur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ihandsfigur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ihandsfigur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ihandsfigur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ihandsfigur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Rektangel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ihandsfigur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ihandsfigur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ihandsfigur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ihandsfigur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ihandsfigur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ihandsfigur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ihandsfigur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ihandsfigur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ihandsfigur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ihandsfigur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ihandsfigur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ihandsfigur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ihandsfigur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ihandsfigur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ihandsfigur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ihandsfigur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Rektangel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ihandsfigur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ihandsfigur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ihandsfigur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ihandsfigur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ihandsfigur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ihandsfigur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ihandsfigur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ihandsfigur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ihandsfigur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ihandsfigur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ktangel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ihandsfigur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ihandsfigur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ihandsfigur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ihandsfigur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ktangel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ihandsfigur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ktangel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ihandsfigur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ihandsfigur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ihandsfigur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ihandsfigur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ihandsfigur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ihandsfigur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ihandsfigur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ihandsfigur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ihandsfigur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ihandsfigur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ihandsfigur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ihandsfigur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ihandsfigur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ihandsfigur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Rektangel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ihandsfigur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ihandsfigur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ihandsfigur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ihandsfigur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ihandsfigur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ihandsfigur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ihandsfigur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ihandsfigur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ihandsfigur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ihandsfigur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ihandsfigur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ihandsfigur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ihandsfigur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ihandsfigur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ihandsfigur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ihandsfigur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ihandsfigur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ktangel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ihandsfigur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ihandsfigur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ihandsfigur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ihandsfigur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ihandsfigur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ihandsfigur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ihandsfigur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ihandsfigur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ihandsfigur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ktangel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ihandsfigur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Rektangel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ihandsfigur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ihandsfigur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ihandsfigur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ihandsfigur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ihandsfigur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ihandsfigur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ihandsfigur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ihandsfigur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ihandsfigur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ihandsfigur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ihandsfigur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ihandsfigur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ihandsfigur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ihandsfigur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ihandsfigur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ihandsfigur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ihandsfigur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ihandsfigur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ihandsfigur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ihandsfigur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ihandsfigur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ihandsfigur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ihandsfigur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ihandsfigur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ihandsfigur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ihandsfigur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ihandsfigur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ihandsfigur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ihandsfigur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ihandsfigur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ihandsfigur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ktangel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ihandsfigur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ihandsfigur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ihandsfigur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ihandsfigur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ihandsfigur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ihandsfigur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ihandsfigur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ihandsfigur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ihandsfigur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ihandsfigur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ihandsfigur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ihandsfigur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ihandsfigur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ihandsfigur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ihandsfigur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ihandsfigur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ihandsfigur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ihandsfigur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ihandsfigur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ihandsfigur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ihandsfigur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ihandsfigur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ihandsfigur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ihandsfigur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ihandsfigur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ihandsfigur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ihandsfigur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ihandsfigur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ihandsfigur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ihandsfigur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ihandsfigur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ihandsfigur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ihandsfigur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Rektangel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ihandsfigur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ihandsfigur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ihandsfigur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ihandsfigur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ihandsfigur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ihandsfigur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ihandsfigur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ihandsfigur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ihandsfigur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ihandsfigur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ihandsfigur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ihandsfigur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Rektangel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ihandsfigur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ihandsfigur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upp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ihandsfigur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upp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ihandsfigur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latshållare 7 för bild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>
                <a:solidFill>
                  <a:schemeClr val="tx1"/>
                </a:solidFill>
              </a:defRPr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880" name="Platshållare 7 för bild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>
                <a:solidFill>
                  <a:schemeClr val="tx1"/>
                </a:solidFill>
              </a:defRPr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sv-SE" sz="1400"/>
            </a:lvl1pPr>
            <a:lvl2pPr marL="0" indent="0" latinLnBrk="0">
              <a:buNone/>
              <a:defRPr lang="sv-SE" sz="1400"/>
            </a:lvl2pPr>
            <a:lvl3pPr marL="0" indent="0" latinLnBrk="0">
              <a:buNone/>
              <a:defRPr lang="sv-SE" sz="1400"/>
            </a:lvl3pPr>
            <a:lvl4pPr marL="0" indent="0" latinLnBrk="0">
              <a:buNone/>
              <a:defRPr lang="sv-SE" sz="1400"/>
            </a:lvl4pPr>
            <a:lvl5pPr marL="0" indent="0" latinLnBrk="0">
              <a:buNone/>
              <a:defRPr lang="sv-SE" sz="14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e ovala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ihandsfigur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ihandsfigur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ihandsfigur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ihandsfigur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ihandsfigur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ihandsfigur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upp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Frihandsfigur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ihandsfigur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ihandsfigur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ihandsfigur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Oval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ihandsfigur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latshållare 7 för bild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sv-SE"/>
              <a:t>Klicka på ikonen för att lägga till en bild</a:t>
            </a:r>
          </a:p>
        </p:txBody>
      </p:sp>
      <p:sp>
        <p:nvSpPr>
          <p:cNvPr id="616" name="Platshållare 7 för bild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/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626" name="Platshållare 7 för bild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/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sv-SE" sz="1400"/>
            </a:lvl1pPr>
            <a:lvl2pPr marL="0" indent="0" latinLnBrk="0">
              <a:buNone/>
              <a:defRPr lang="sv-SE" sz="1400"/>
            </a:lvl2pPr>
            <a:lvl3pPr marL="0" indent="0" latinLnBrk="0">
              <a:buNone/>
              <a:defRPr lang="sv-SE" sz="1400"/>
            </a:lvl3pPr>
            <a:lvl4pPr marL="0" indent="0" latinLnBrk="0">
              <a:buNone/>
              <a:defRPr lang="sv-SE" sz="1400"/>
            </a:lvl4pPr>
            <a:lvl5pPr marL="0" indent="0" latinLnBrk="0">
              <a:buNone/>
              <a:defRPr lang="sv-SE" sz="14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å vertikala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ihandsfigur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p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8" name="Frihandsfigur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ihandsfigur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Frihandsfigur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upp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2" name="Frihandsfigur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ihandsfigur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ihandsfigur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upp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16" name="Frihandsfigur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ihandsfigur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ihandsfigur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upp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" name="Frihandsfigur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ihandsfigur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ihandsfigur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ihandsfigur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ihandsfigur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ihandsfigur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ihandsfigur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ihandsfigur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ihandsfigur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ihandsfigur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ihandsfigur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ihandsfigur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ihandsfigur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ihandsfigur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ihandsfigur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ihandsfigur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ihandsfigur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ihandsfigur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ihandsfigur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ihandsfigur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ihandsfigur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ihandsfigur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ihandsfigur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ihandsfigur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ihandsfigur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ihandsfigur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ihandsfigur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ihandsfigur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ihandsfigur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ihandsfigur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ihandsfigur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ihandsfigur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ihandsfigur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ihandsfigur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ihandsfigur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ihandsfigur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ihandsfigur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ihandsfigur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ihandsfigur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ihandsfigur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ihandsfigur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ihandsfigur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ihandsfigur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ihandsfigur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ihandsfigur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ihandsfigur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ihandsfigur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ihandsfigur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ihandsfigur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ihandsfigur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ihandsfigur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ihandsfigur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ihandsfigur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ihandsfigur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ihandsfigur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ihandsfigur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ihandsfigur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ihandsfigur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ihandsfigur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ihandsfigur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ihandsfigur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ihandsfigur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ihandsfigur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ihandsfigur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ihandsfigur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ihandsfigur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ihandsfigur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ihandsfigur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ihandsfigur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ihandsfigur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ihandsfigur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ihandsfigur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ihandsfigur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ihandsfigur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ihandsfigur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ihandsfigur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ihandsfigur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ihandsfigur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ihandsfigur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ihandsfigur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ihandsfigur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ihandsfigur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ihandsfigur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ihandsfigur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ihandsfigur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ihandsfigur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ihandsfigur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ihandsfigur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ihandsfigur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ihandsfigur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ihandsfigur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ihandsfigur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ihandsfigur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ihandsfigur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ihandsfigur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ihandsfigur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ihandsfigur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ihandsfigur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ihandsfigur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ihandsfigur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ktangel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ihandsfigur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ihandsfigur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ihandsfigur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ihandsfigur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ihandsfigur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ihandsfigur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ihandsfigur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ihandsfigur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ihandsfigur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ihandsfigur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ihandsfigur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ihandsfigur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ihandsfigur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ihandsfigur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ihandsfigur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ihandsfigur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ihandsfigur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ihandsfigur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ihandsfigur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ktangel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ihandsfigur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ihandsfigur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ihandsfigur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ihandsfigur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ihandsfigur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ihandsfigur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ihandsfigur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ihandsfigur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ihandsfigur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ihandsfigur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ihandsfigur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ihandsfigur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ihandsfigur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ihandsfigur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ihandsfigur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ihandsfigur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ihandsfigur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ktangel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ihandsfigur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ihandsfigur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ihandsfigur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ihandsfigur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ktangel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ihandsfigur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ktangel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ktangel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ihandsfigur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ihandsfigur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ihandsfigur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ktangel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ihandsfigur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ktangel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ihandsfigur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Grupp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175" name="Frihandsfigur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ihandsfigur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ihandsfigur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ihandsfigur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ihandsfigur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ihandsfigur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ihandsfigur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ihandsfigur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ihandsfigur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ihandsfigur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ihandsfigur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ihandsfigur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ihandsfigur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ihandsfigur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ihandsfigur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ihandsfigur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ihandsfigur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latshållare 7 för bild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sv-SE"/>
              <a:t>Klicka på ikonen för att lägga till en bild</a:t>
            </a:r>
          </a:p>
        </p:txBody>
      </p:sp>
      <p:sp>
        <p:nvSpPr>
          <p:cNvPr id="796" name="Platshållare 7 för bild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sv-SE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sv-SE"/>
              <a:t>Klicka på ikonen för att lägga till en bild</a:t>
            </a:r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sv-SE" sz="1400"/>
            </a:lvl1pPr>
            <a:lvl2pPr marL="0" indent="0" latinLnBrk="0">
              <a:buNone/>
              <a:defRPr lang="sv-SE" sz="1400"/>
            </a:lvl2pPr>
            <a:lvl3pPr marL="0" indent="0" latinLnBrk="0">
              <a:buNone/>
              <a:defRPr lang="sv-SE" sz="1400"/>
            </a:lvl3pPr>
            <a:lvl4pPr marL="0" indent="0" latinLnBrk="0">
              <a:buNone/>
              <a:defRPr lang="sv-SE" sz="1400"/>
            </a:lvl4pPr>
            <a:lvl5pPr marL="0" indent="0" latinLnBrk="0">
              <a:buNone/>
              <a:defRPr lang="sv-SE" sz="14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sontella och vertikala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ihandsfigur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ihandsfigur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upp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Frihandsfigur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ihandsfigur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ihandsfigur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ihandsfigur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ihandsfigur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ihandsfigur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ihandsfigur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ihandsfigur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ihandsfigur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ihandsfigur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ihandsfigur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ihandsfigur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ihandsfigur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ihandsfigur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ihandsfigur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ihandsfigur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ihandsfigur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ihandsfigur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ihandsfigur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ktangel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ihandsfigur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ihandsfigur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ihandsfigur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ihandsfigur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ktangel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ihandsfigur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ktangel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ihandsfigur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ihandsfigur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ihandsfigur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ihandsfigur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ihandsfigur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ihandsfigur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ihandsfigur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ihandsfigur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ihandsfigur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ihandsfigur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ihandsfigur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ihandsfigur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ihandsfigur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ihandsfigur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Grupp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Frihandsfigur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ihandsfigur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ihandsfigur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ihandsfigur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ihandsfigur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ihandsfigur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ihandsfigur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ihandsfigur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ihandsfigur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ihandsfigur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ihandsfigur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ihandsfigur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ihandsfigur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ihandsfigur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ihandsfigur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ihandsfigur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ihandsfigur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ihandsfigur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ihandsfigur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ihandsfigur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ihandsfigur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ihandsfigur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upp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Frihandsfigur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ihandsfigur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ihandsfigur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ihandsfigur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ihandsfigur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ihandsfigur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latshållare 7 för bild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/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309" name="Platshållare 7 för bild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sv-SE" sz="1400"/>
            </a:lvl1pPr>
          </a:lstStyle>
          <a:p>
            <a:r>
              <a:rPr lang="sv-SE"/>
              <a:t>Klicka på ikonen för att lägga till en bild</a:t>
            </a:r>
          </a:p>
        </p:txBody>
      </p:sp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sv-SE" sz="22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5" name="Platshållare 4 för text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sv-SE" sz="1400"/>
            </a:lvl1pPr>
            <a:lvl2pPr marL="0" indent="0" latinLnBrk="0">
              <a:buNone/>
              <a:defRPr lang="sv-SE" sz="1400"/>
            </a:lvl2pPr>
            <a:lvl3pPr marL="0" indent="0" latinLnBrk="0">
              <a:buNone/>
              <a:defRPr lang="sv-SE" sz="1400"/>
            </a:lvl3pPr>
            <a:lvl4pPr marL="0" indent="0" latinLnBrk="0">
              <a:buNone/>
              <a:defRPr lang="sv-SE" sz="1400"/>
            </a:lvl4pPr>
            <a:lvl5pPr marL="0" indent="0" latinLnBrk="0">
              <a:buNone/>
              <a:defRPr lang="sv-SE" sz="1400"/>
            </a:lvl5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Rubrik och innehå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innehåll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datum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2013-12-09</a:t>
            </a:fld>
            <a:endParaRPr lang="sv-SE"/>
          </a:p>
        </p:txBody>
      </p:sp>
      <p:sp>
        <p:nvSpPr>
          <p:cNvPr id="5" name="Platshållare 4 för sidfo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5 för bildnumm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Avsnitts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ihandsfigur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sv-SE" sz="4400"/>
            </a:lvl1pPr>
          </a:lstStyle>
          <a:p>
            <a:r>
              <a:rPr lang="sv-SE"/>
              <a:t>Klicka här för att ändra formatet för bakgrundsrubriken</a:t>
            </a:r>
          </a:p>
        </p:txBody>
      </p:sp>
      <p:sp>
        <p:nvSpPr>
          <p:cNvPr id="3" name="Platshållare 2 för text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sv-SE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sv-SE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sv-SE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sv-SE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v-SE"/>
              <a:t>Klicka här för att ändra formatet för bakgrundstexten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ihandsfigur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7" name="Frihandsfigur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Platshållare 1 för rubrik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sv-SE" dirty="0"/>
              <a:t>Klicka </a:t>
            </a:r>
            <a:r>
              <a:rPr lang="sv-SE" noProof="0" dirty="0"/>
              <a:t>här</a:t>
            </a:r>
            <a:r>
              <a:rPr lang="sv-SE" dirty="0"/>
              <a:t> för att ändra formatet för bakgrundsrubriken</a:t>
            </a:r>
          </a:p>
        </p:txBody>
      </p:sp>
      <p:sp>
        <p:nvSpPr>
          <p:cNvPr id="3" name="Platshållare 2 för text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v-SE"/>
              <a:t>Klicka här för att ändra formatet för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3 för datum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sv-SE"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pPr/>
              <a:t>2013-12-09</a:t>
            </a:fld>
            <a:endParaRPr lang="sv-SE"/>
          </a:p>
        </p:txBody>
      </p:sp>
      <p:sp>
        <p:nvSpPr>
          <p:cNvPr id="5" name="Platshållare 4 för sidfot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sv-SE" sz="800">
                <a:solidFill>
                  <a:schemeClr val="tx1"/>
                </a:solidFill>
              </a:defRPr>
            </a:lvl1pPr>
          </a:lstStyle>
          <a:p>
            <a:endParaRPr lang="sv-SE"/>
          </a:p>
        </p:txBody>
      </p:sp>
      <p:sp>
        <p:nvSpPr>
          <p:cNvPr id="6" name="Platshållare 5 för bildnummer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sv-SE"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pPr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sv-SE"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sv-SE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sv-SE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sv-SE"/>
              <a:t>Albumrubrik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sv-SE"/>
              <a:t>Underrubrik</a:t>
            </a:r>
          </a:p>
        </p:txBody>
      </p:sp>
      <p:pic>
        <p:nvPicPr>
          <p:cNvPr id="8" name="Platshållare 7 för bild" descr="Sovande baby med stickad mössa" title="Exempelbild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latshållare för bild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Rubrik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7684789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latshållare för bild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Rubrik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5611194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latshållare för bild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latshållare för bild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Rubrik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text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9502063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latshållare för bild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Rubrik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0191240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latshållare för bild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Rubrik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4860365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3" name="Platshållare för text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4" name="Platshållare för bild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7343037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Djurteckning 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Det här värdet visar hur många gånger objektet har sparats eller genomgåtts. Värdet uppdateras i programmet efter varje genomgång.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33</Words>
  <Application>Microsoft Office PowerPoint</Application>
  <PresentationFormat>Bredbild</PresentationFormat>
  <Paragraphs>4</Paragraphs>
  <Slides>7</Slides>
  <Notes>1</Notes>
  <HiddenSlides>0</HiddenSlides>
  <MMClips>0</MMClips>
  <ScaleCrop>false</ScaleCrop>
  <HeadingPairs>
    <vt:vector size="6" baseType="variant">
      <vt:variant>
        <vt:lpstr>Använt teckensnitt</vt:lpstr>
      </vt:variant>
      <vt:variant>
        <vt:i4>3</vt:i4>
      </vt:variant>
      <vt:variant>
        <vt:lpstr>Tema</vt:lpstr>
      </vt:variant>
      <vt:variant>
        <vt:i4>1</vt:i4>
      </vt:variant>
      <vt:variant>
        <vt:lpstr>Bildrubriker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Djurteckning  16x9</vt:lpstr>
      <vt:lpstr>Albumrubrik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2013-12-09T13:31:22Z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