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51.xml" ContentType="application/vnd.openxmlformats-officedocument.theme+xml"/>
  <Override PartName="/ppt/slideLayouts/slideLayout191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5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theme/theme22.xml" ContentType="application/vnd.openxmlformats-officedocument.theme+xml"/>
  <Override PartName="/ppt/slideLayouts/slideLayout20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2310.xml" ContentType="application/vnd.openxmlformats-officedocument.presentationml.slideLayout+xml"/>
  <Override PartName="/ppt/slideLayouts/slideLayout2811.xml" ContentType="application/vnd.openxmlformats-officedocument.presentationml.slideLayout+xml"/>
  <Override PartName="/ppt/slideLayouts/slideLayout2212.xml" ContentType="application/vnd.openxmlformats-officedocument.presentationml.slideLayout+xml"/>
  <Override PartName="/ppt/slideLayouts/slideLayout3213.xml" ContentType="application/vnd.openxmlformats-officedocument.presentationml.slideLayout+xml"/>
  <Override PartName="/ppt/slideLayouts/slideLayout2714.xml" ContentType="application/vnd.openxmlformats-officedocument.presentationml.slideLayout+xml"/>
  <Override PartName="/ppt/slideLayouts/slideLayout2115.xml" ContentType="application/vnd.openxmlformats-officedocument.presentationml.slideLayout+xml"/>
  <Override PartName="/ppt/slideLayouts/slideLayout2616.xml" ContentType="application/vnd.openxmlformats-officedocument.presentationml.slideLayout+xml"/>
  <Override PartName="/ppt/slideLayouts/slideLayout3117.xml" ContentType="application/vnd.openxmlformats-officedocument.presentationml.slideLayout+xml"/>
  <Override PartName="/ppt/slides/slide92.xml" ContentType="application/vnd.openxmlformats-officedocument.presentationml.slide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Slides/notesSlide92.xml" ContentType="application/vnd.openxmlformats-officedocument.presentationml.notesSlide+xml"/>
  <Override PartName="/ppt/slideLayouts/slideLayout218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819.xml" ContentType="application/vnd.openxmlformats-officedocument.presentationml.slideLayout+xml"/>
  <Override PartName="/ppt/slideLayouts/slideLayout1320.xml" ContentType="application/vnd.openxmlformats-officedocument.presentationml.slideLayout+xml"/>
  <Override PartName="/ppt/theme/theme13.xml" ContentType="application/vnd.openxmlformats-officedocument.theme+xml"/>
  <Override PartName="/ppt/slideLayouts/slideLayout321.xml" ContentType="application/vnd.openxmlformats-officedocument.presentationml.slideLayout+xml"/>
  <Override PartName="/ppt/slideLayouts/slideLayout722.xml" ContentType="application/vnd.openxmlformats-officedocument.presentationml.slideLayout+xml"/>
  <Override PartName="/ppt/slideLayouts/slideLayout1223.xml" ContentType="application/vnd.openxmlformats-officedocument.presentationml.slideLayout+xml"/>
  <Override PartName="/ppt/slideLayouts/slideLayout1724.xml" ContentType="application/vnd.openxmlformats-officedocument.presentationml.slideLayout+xml"/>
  <Override PartName="/ppt/slideLayouts/slideLayout16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627.xml" ContentType="application/vnd.openxmlformats-officedocument.presentationml.slideLayout+xml"/>
  <Override PartName="/ppt/slideLayouts/slideLayout1128.xml" ContentType="application/vnd.openxmlformats-officedocument.presentationml.slideLayout+xml"/>
  <Override PartName="/ppt/slideLayouts/slideLayout529.xml" ContentType="application/vnd.openxmlformats-officedocument.presentationml.slideLayout+xml"/>
  <Override PartName="/ppt/slideLayouts/slideLayout1530.xml" ContentType="application/vnd.openxmlformats-officedocument.presentationml.slideLayout+xml"/>
  <Override PartName="/ppt/slideLayouts/slideLayout1031.xml" ContentType="application/vnd.openxmlformats-officedocument.presentationml.slideLayout+xml"/>
  <Override PartName="/ppt/slideLayouts/slideLayout432.xml" ContentType="application/vnd.openxmlformats-officedocument.presentationml.slideLayout+xml"/>
  <Override PartName="/ppt/slideLayouts/slideLayout933.xml" ContentType="application/vnd.openxmlformats-officedocument.presentationml.slideLayout+xml"/>
  <Override PartName="/ppt/slideLayouts/slideLayout1434.xml" ContentType="application/vnd.openxmlformats-officedocument.presentationml.slideLayout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ppt/slideLayouts/slideLayout5235.xml" ContentType="application/vnd.openxmlformats-officedocument.presentationml.slideLayout+xml"/>
  <Override PartName="/ppt/slideMasters/slideMaster43.xml" ContentType="application/vnd.openxmlformats-officedocument.presentationml.slideMaster+xml"/>
  <Override PartName="/ppt/slideLayouts/slideLayout5936.xml" ContentType="application/vnd.openxmlformats-officedocument.presentationml.slideLayout+xml"/>
  <Override PartName="/ppt/slideLayouts/slideLayout6437.xml" ContentType="application/vnd.openxmlformats-officedocument.presentationml.slideLayout+xml"/>
  <Override PartName="/ppt/theme/theme44.xml" ContentType="application/vnd.openxmlformats-officedocument.theme+xml"/>
  <Override PartName="/ppt/slideLayouts/slideLayout5438.xml" ContentType="application/vnd.openxmlformats-officedocument.presentationml.slideLayout+xml"/>
  <Override PartName="/ppt/slideLayouts/slideLayout5839.xml" ContentType="application/vnd.openxmlformats-officedocument.presentationml.slideLayout+xml"/>
  <Override PartName="/ppt/slideLayouts/slideLayout6340.xml" ContentType="application/vnd.openxmlformats-officedocument.presentationml.slideLayout+xml"/>
  <Override PartName="/ppt/slideLayouts/slideLayout6841.xml" ContentType="application/vnd.openxmlformats-officedocument.presentationml.slideLayout+xml"/>
  <Override PartName="/ppt/slideLayouts/slideLayout5342.xml" ContentType="application/vnd.openxmlformats-officedocument.presentationml.slideLayout+xml"/>
  <Override PartName="/ppt/slideLayouts/slideLayout6743.xml" ContentType="application/vnd.openxmlformats-officedocument.presentationml.slideLayout+xml"/>
  <Override PartName="/ppt/slideLayouts/slideLayout5744.xml" ContentType="application/vnd.openxmlformats-officedocument.presentationml.slideLayout+xml"/>
  <Override PartName="/ppt/slideLayouts/slideLayout6245.xml" ContentType="application/vnd.openxmlformats-officedocument.presentationml.slideLayout+xml"/>
  <Override PartName="/ppt/slideLayouts/slideLayout5646.xml" ContentType="application/vnd.openxmlformats-officedocument.presentationml.slideLayout+xml"/>
  <Override PartName="/ppt/slideLayouts/slideLayout6647.xml" ContentType="application/vnd.openxmlformats-officedocument.presentationml.slideLayout+xml"/>
  <Override PartName="/ppt/slideLayouts/slideLayout6148.xml" ContentType="application/vnd.openxmlformats-officedocument.presentationml.slideLayout+xml"/>
  <Override PartName="/ppt/slideLayouts/slideLayout5549.xml" ContentType="application/vnd.openxmlformats-officedocument.presentationml.slideLayout+xml"/>
  <Override PartName="/ppt/slideLayouts/slideLayout6050.xml" ContentType="application/vnd.openxmlformats-officedocument.presentationml.slideLayout+xml"/>
  <Override PartName="/ppt/slideLayouts/slideLayout6551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65.xml" ContentType="application/vnd.openxmlformats-officedocument.theme+xml"/>
  <Override PartName="/ppt/slideMasters/slideMaster34.xml" ContentType="application/vnd.openxmlformats-officedocument.presentationml.slideMaster+xml"/>
  <Override PartName="/ppt/slideLayouts/slideLayout4252.xml" ContentType="application/vnd.openxmlformats-officedocument.presentationml.slideLayout+xml"/>
  <Override PartName="/ppt/slideLayouts/slideLayout4753.xml" ContentType="application/vnd.openxmlformats-officedocument.presentationml.slideLayout+xml"/>
  <Override PartName="/ppt/theme/theme36.xml" ContentType="application/vnd.openxmlformats-officedocument.theme+xml"/>
  <Override PartName="/ppt/slideLayouts/slideLayout3754.xml" ContentType="application/vnd.openxmlformats-officedocument.presentationml.slideLayout+xml"/>
  <Override PartName="/ppt/slideLayouts/slideLayout4155.xml" ContentType="application/vnd.openxmlformats-officedocument.presentationml.slideLayout+xml"/>
  <Override PartName="/ppt/slideLayouts/slideLayout4656.xml" ContentType="application/vnd.openxmlformats-officedocument.presentationml.slideLayout+xml"/>
  <Override PartName="/ppt/slideLayouts/slideLayout5157.xml" ContentType="application/vnd.openxmlformats-officedocument.presentationml.slideLayout+xml"/>
  <Override PartName="/ppt/slideLayouts/slideLayout3658.xml" ContentType="application/vnd.openxmlformats-officedocument.presentationml.slideLayout+xml"/>
  <Override PartName="/ppt/slideLayouts/slideLayout5059.xml" ContentType="application/vnd.openxmlformats-officedocument.presentationml.slideLayout+xml"/>
  <Override PartName="/ppt/slideLayouts/slideLayout3560.xml" ContentType="application/vnd.openxmlformats-officedocument.presentationml.slideLayout+xml"/>
  <Override PartName="/ppt/slideLayouts/slideLayout4061.xml" ContentType="application/vnd.openxmlformats-officedocument.presentationml.slideLayout+xml"/>
  <Override PartName="/ppt/slideLayouts/slideLayout4562.xml" ContentType="application/vnd.openxmlformats-officedocument.presentationml.slideLayout+xml"/>
  <Override PartName="/ppt/slideLayouts/slideLayout3963.xml" ContentType="application/vnd.openxmlformats-officedocument.presentationml.slideLayout+xml"/>
  <Override PartName="/ppt/slideLayouts/slideLayout4964.xml" ContentType="application/vnd.openxmlformats-officedocument.presentationml.slideLayout+xml"/>
  <Override PartName="/ppt/slideLayouts/slideLayout4465.xml" ContentType="application/vnd.openxmlformats-officedocument.presentationml.slideLayout+xml"/>
  <Override PartName="/ppt/slideLayouts/slideLayout3866.xml" ContentType="application/vnd.openxmlformats-officedocument.presentationml.slideLayout+xml"/>
  <Override PartName="/ppt/slideLayouts/slideLayout4367.xml" ContentType="application/vnd.openxmlformats-officedocument.presentationml.slideLayout+xml"/>
  <Override PartName="/ppt/slideLayouts/slideLayout4868.xml" ContentType="application/vnd.openxmlformats-officedocument.presentationml.slideLayout+xml"/>
  <Override PartName="/ppt/slides/slide174.xml" ContentType="application/vnd.openxmlformats-officedocument.presentationml.slide+xml"/>
  <Override PartName="/ppt/charts/chart32.xml" ContentType="application/vnd.openxmlformats-officedocument.drawingml.chart+xml"/>
  <Override PartName="/ppt/charts/colors32.xml" ContentType="application/vnd.ms-office.chartcolorstyle+xml"/>
  <Override PartName="/ppt/charts/style32.xml" ContentType="application/vnd.ms-office.chartstyle+xml"/>
  <Override PartName="/ppt/notesSlides/notesSlide17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86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86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28.xml" ContentType="application/vnd.openxmlformats-officedocument.presentationml.slide+xml"/>
  <Override PartName="/ppt/diagrams/data22.xml" ContentType="application/vnd.openxmlformats-officedocument.drawingml.diagramData+xml"/>
  <Override PartName="/ppt/diagrams/drawing22.xml" ContentType="application/vnd.ms-office.drawingml.diagramDrawing+xml"/>
  <Override PartName="/ppt/notesSlides/notesSlide128.xml" ContentType="application/vnd.openxmlformats-officedocument.presentationml.notesSlide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diagrams/layout22.xml" ContentType="application/vnd.openxmlformats-officedocument.drawingml.diagramLayout+xml"/>
  <Override PartName="/ppt/slides/slide169.xml" ContentType="application/vnd.openxmlformats-officedocument.presentationml.slide+xml"/>
  <Override PartName="/ppt/charts/chart23.xml" ContentType="application/vnd.openxmlformats-officedocument.drawingml.chart+xml"/>
  <Override PartName="/ppt/charts/colors23.xml" ContentType="application/vnd.ms-office.chartcolorstyle+xml"/>
  <Override PartName="/ppt/charts/style23.xml" ContentType="application/vnd.ms-office.chartstyle+xml"/>
  <Override PartName="/ppt/notesSlides/notesSlide169.xml" ContentType="application/vnd.openxmlformats-officedocument.presentationml.notesSlide+xml"/>
  <Override PartName="/ppt/slides/slide210.xml" ContentType="application/vnd.openxmlformats-officedocument.presentationml.slide+xml"/>
  <Override PartName="/ppt/notesSlides/notesSlide210.xml" ContentType="application/vnd.openxmlformats-officedocument.presentationml.notesSlide+xml"/>
  <Override PartName="/ppt/slides/slide711.xml" ContentType="application/vnd.openxmlformats-officedocument.presentationml.slide+xml"/>
  <Override PartName="/ppt/notesSlides/notesSlide711.xml" ContentType="application/vnd.openxmlformats-officedocument.presentationml.notesSlide+xml"/>
  <Override PartName="/ppt/slides/slide2012.xml" ContentType="application/vnd.openxmlformats-officedocument.presentationml.slide+xml"/>
  <Override PartName="/ppt/notesSlides/notesSlide20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14.xml" ContentType="application/vnd.openxmlformats-officedocument.presentationml.slide+xml"/>
  <Override PartName="/ppt/notesSlides/notesSlide1114.xml" ContentType="application/vnd.openxmlformats-officedocument.presentationml.notesSlide+xml"/>
  <Override PartName="/ppt/slides/slide1915.xml" ContentType="application/vnd.openxmlformats-officedocument.presentationml.slide+xml"/>
  <Override PartName="/ppt/notesSlides/notesSlide1915.xml" ContentType="application/vnd.openxmlformats-officedocument.presentationml.notesSlide+xml"/>
  <Override PartName="/ppt/viewProps.xml" ContentType="application/vnd.openxmlformats-officedocument.presentationml.viewProps+xml"/>
  <Override PartName="/ppt/slides/slide616.xml" ContentType="application/vnd.openxmlformats-officedocument.presentationml.slide+xml"/>
  <Override PartName="/ppt/notesSlides/notesSlide616.xml" ContentType="application/vnd.openxmlformats-officedocument.presentationml.notesSlide+xml"/>
  <Override PartName="/ppt/slides/slide1517.xml" ContentType="application/vnd.openxmlformats-officedocument.presentationml.slide+xml"/>
  <Override PartName="/ppt/notesSlides/notesSlide1517.xml" ContentType="application/vnd.openxmlformats-officedocument.presentationml.notesSlide+xml"/>
  <Override PartName="/ppt/changesInfos/changesInfo1.xml" ContentType="application/vnd.ms-powerpoint.changesinfo+xml"/>
  <Override PartName="/ppt/slides/slide518.xml" ContentType="application/vnd.openxmlformats-officedocument.presentationml.slide+xml"/>
  <Override PartName="/ppt/notesSlides/notesSlide518.xml" ContentType="application/vnd.openxmlformats-officedocument.presentationml.notesSlide+xml"/>
  <Override PartName="/ppt/slides/slide1019.xml" ContentType="application/vnd.openxmlformats-officedocument.presentationml.slide+xml"/>
  <Override PartName="/ppt/notesSlides/notesSlide1019.xml" ContentType="application/vnd.openxmlformats-officedocument.presentationml.notesSlide+xml"/>
  <Override PartName="/ppt/slides/slide1820.xml" ContentType="application/vnd.openxmlformats-officedocument.presentationml.slide+xml"/>
  <Override PartName="/ppt/notesSlides/notesSlide1820.xml" ContentType="application/vnd.openxmlformats-officedocument.presentationml.notes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705" r:id="rId3"/>
    <p:sldMasterId id="2147483723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72" r:id="rId13"/>
    <p:sldId id="266" r:id="rId14"/>
    <p:sldId id="267" r:id="rId15"/>
    <p:sldId id="273" r:id="rId16"/>
    <p:sldId id="265" r:id="rId17"/>
    <p:sldId id="270" r:id="rId18"/>
    <p:sldId id="271" r:id="rId19"/>
    <p:sldId id="264" r:id="rId20"/>
    <p:sldId id="269" r:id="rId21"/>
    <p:sldId id="274" r:id="rId22"/>
    <p:sldId id="275" r:id="rId23"/>
    <p:sldId id="276" r:id="rId24"/>
  </p:sldIdLst>
  <p:sldSz cx="12192000" cy="6858000"/>
  <p:notesSz cx="6858000" cy="9144000"/>
  <p:defaultTextStyle>
    <a:defPPr rtl="0"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amsida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Gruppmedlem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Gruppmedlem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Gruppmedlem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Allmän avslutning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865" autoAdjust="0"/>
  </p:normalViewPr>
  <p:slideViewPr>
    <p:cSldViewPr snapToGrid="0">
      <p:cViewPr varScale="1">
        <p:scale>
          <a:sx n="105" d="100"/>
          <a:sy n="105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83" d="100"/>
          <a:sy n="83" d="100"/>
        </p:scale>
        <p:origin x="388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slide" Target="/ppt/slides/slide143.xml" Id="rId18" /><Relationship Type="http://schemas.openxmlformats.org/officeDocument/2006/relationships/handoutMaster" Target="/ppt/handoutMasters/handoutMaster11.xml" Id="rId26" /><Relationship Type="http://schemas.openxmlformats.org/officeDocument/2006/relationships/slideMaster" Target="/ppt/slideMasters/slideMaster34.xml" Id="rId3" /><Relationship Type="http://schemas.openxmlformats.org/officeDocument/2006/relationships/slide" Target="/ppt/slides/slide174.xml" Id="rId21" /><Relationship Type="http://schemas.openxmlformats.org/officeDocument/2006/relationships/slide" Target="/ppt/slides/slide35.xml" Id="rId7" /><Relationship Type="http://schemas.openxmlformats.org/officeDocument/2006/relationships/slide" Target="/ppt/slides/slide86.xml" Id="rId12" /><Relationship Type="http://schemas.openxmlformats.org/officeDocument/2006/relationships/slide" Target="/ppt/slides/slide137.xml" Id="rId17" /><Relationship Type="http://schemas.openxmlformats.org/officeDocument/2006/relationships/notesMaster" Target="/ppt/notesMasters/notesMaster11.xml" Id="rId25" /><Relationship Type="http://schemas.openxmlformats.org/officeDocument/2006/relationships/slideMaster" Target="/ppt/slideMasters/slideMaster21.xml" Id="rId2" /><Relationship Type="http://schemas.openxmlformats.org/officeDocument/2006/relationships/slide" Target="/ppt/slides/slide128.xml" Id="rId16" /><Relationship Type="http://schemas.openxmlformats.org/officeDocument/2006/relationships/slide" Target="/ppt/slides/slide169.xml" Id="rId20" /><Relationship Type="http://schemas.openxmlformats.org/officeDocument/2006/relationships/theme" Target="/ppt/theme/theme13.xml" Id="rId29" /><Relationship Type="http://schemas.openxmlformats.org/officeDocument/2006/relationships/slideMaster" Target="/ppt/slideMasters/slideMaster12.xml" Id="rId1" /><Relationship Type="http://schemas.openxmlformats.org/officeDocument/2006/relationships/slide" Target="/ppt/slides/slide210.xml" Id="rId6" /><Relationship Type="http://schemas.openxmlformats.org/officeDocument/2006/relationships/slide" Target="/ppt/slides/slide711.xml" Id="rId11" /><Relationship Type="http://schemas.openxmlformats.org/officeDocument/2006/relationships/slide" Target="/ppt/slides/slide2012.xml" Id="rId24" /><Relationship Type="http://schemas.openxmlformats.org/officeDocument/2006/relationships/slide" Target="/ppt/slides/slide113.xml" Id="rId5" /><Relationship Type="http://schemas.openxmlformats.org/officeDocument/2006/relationships/slide" Target="/ppt/slides/slide1114.xml" Id="rId15" /><Relationship Type="http://schemas.openxmlformats.org/officeDocument/2006/relationships/slide" Target="/ppt/slides/slide1915.xml" Id="rId23" /><Relationship Type="http://schemas.openxmlformats.org/officeDocument/2006/relationships/viewProps" Target="/ppt/viewProps.xml" Id="rId28" /><Relationship Type="http://schemas.openxmlformats.org/officeDocument/2006/relationships/slide" Target="/ppt/slides/slide616.xml" Id="rId10" /><Relationship Type="http://schemas.openxmlformats.org/officeDocument/2006/relationships/slide" Target="/ppt/slides/slide1517.xml" Id="rId19" /><Relationship Type="http://schemas.microsoft.com/office/2016/11/relationships/changesInfo" Target="/ppt/changesInfos/changesInfo1.xml" Id="rId31" /><Relationship Type="http://schemas.openxmlformats.org/officeDocument/2006/relationships/slideMaster" Target="/ppt/slideMasters/slideMaster43.xml" Id="rId4" /><Relationship Type="http://schemas.openxmlformats.org/officeDocument/2006/relationships/slide" Target="/ppt/slides/slide518.xml" Id="rId9" /><Relationship Type="http://schemas.openxmlformats.org/officeDocument/2006/relationships/slide" Target="/ppt/slides/slide1019.xml" Id="rId14" /><Relationship Type="http://schemas.openxmlformats.org/officeDocument/2006/relationships/slide" Target="/ppt/slides/slide1820.xml" Id="rId22" /><Relationship Type="http://schemas.openxmlformats.org/officeDocument/2006/relationships/presProps" Target="/ppt/presProps.xml" Id="rId27" /><Relationship Type="http://schemas.openxmlformats.org/officeDocument/2006/relationships/tableStyles" Target="/ppt/tableStyles.xml" Id="rId30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9-14T09:58:15.004" v="168" actId="20577"/>
      <pc:docMkLst>
        <pc:docMk/>
      </pc:docMkLst>
      <pc:sldChg chg="modSp mod modNotes">
        <pc:chgData name="Fake Test User" userId="SID-0" providerId="Test" clId="FakeClientId" dt="2021-09-08T07:28:06.257" v="117" actId="790"/>
        <pc:sldMkLst>
          <pc:docMk/>
          <pc:sldMk cId="3289291677" sldId="257"/>
        </pc:sldMkLst>
        <pc:spChg chg="mod">
          <ac:chgData name="Fake Test User" userId="SID-0" providerId="Test" clId="FakeClientId" dt="2021-09-08T07:28:06.257" v="117" actId="790"/>
          <ac:spMkLst>
            <pc:docMk/>
            <pc:sldMk cId="3289291677" sldId="257"/>
            <ac:spMk id="2" creationId="{00000000-0000-0000-0000-000000000000}"/>
          </ac:spMkLst>
        </pc:spChg>
        <pc:spChg chg="mod">
          <ac:chgData name="Fake Test User" userId="SID-0" providerId="Test" clId="FakeClientId" dt="2021-09-08T07:28:06.257" v="117" actId="790"/>
          <ac:spMkLst>
            <pc:docMk/>
            <pc:sldMk cId="3289291677" sldId="257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8T07:28:02.241" v="116" actId="790"/>
        <pc:sldMkLst>
          <pc:docMk/>
          <pc:sldMk cId="2772565043" sldId="258"/>
        </pc:sldMkLst>
        <pc:spChg chg="mod">
          <ac:chgData name="Fake Test User" userId="SID-0" providerId="Test" clId="FakeClientId" dt="2021-09-08T07:28:02.241" v="116" actId="790"/>
          <ac:spMkLst>
            <pc:docMk/>
            <pc:sldMk cId="2772565043" sldId="258"/>
            <ac:spMk id="2" creationId="{00000000-0000-0000-0000-000000000000}"/>
          </ac:spMkLst>
        </pc:spChg>
        <pc:spChg chg="mod">
          <ac:chgData name="Fake Test User" userId="SID-0" providerId="Test" clId="FakeClientId" dt="2021-09-08T07:28:02.241" v="116" actId="790"/>
          <ac:spMkLst>
            <pc:docMk/>
            <pc:sldMk cId="2772565043" sldId="258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8T07:27:57.366" v="115" actId="790"/>
        <pc:sldMkLst>
          <pc:docMk/>
          <pc:sldMk cId="3369225394" sldId="259"/>
        </pc:sldMkLst>
        <pc:spChg chg="mod">
          <ac:chgData name="Fake Test User" userId="SID-0" providerId="Test" clId="FakeClientId" dt="2021-09-08T07:27:57.366" v="115" actId="790"/>
          <ac:spMkLst>
            <pc:docMk/>
            <pc:sldMk cId="3369225394" sldId="259"/>
            <ac:spMk id="2" creationId="{00000000-0000-0000-0000-000000000000}"/>
          </ac:spMkLst>
        </pc:spChg>
        <pc:spChg chg="mod">
          <ac:chgData name="Fake Test User" userId="SID-0" providerId="Test" clId="FakeClientId" dt="2021-09-08T07:27:57.366" v="115" actId="790"/>
          <ac:spMkLst>
            <pc:docMk/>
            <pc:sldMk cId="3369225394" sldId="259"/>
            <ac:spMk id="3" creationId="{00000000-0000-0000-0000-000000000000}"/>
          </ac:spMkLst>
        </pc:spChg>
        <pc:spChg chg="mod">
          <ac:chgData name="Fake Test User" userId="SID-0" providerId="Test" clId="FakeClientId" dt="2021-09-08T07:27:57.366" v="115" actId="790"/>
          <ac:spMkLst>
            <pc:docMk/>
            <pc:sldMk cId="3369225394" sldId="259"/>
            <ac:spMk id="4" creationId="{00000000-0000-0000-0000-000000000000}"/>
          </ac:spMkLst>
        </pc:spChg>
        <pc:spChg chg="mod">
          <ac:chgData name="Fake Test User" userId="SID-0" providerId="Test" clId="FakeClientId" dt="2021-09-08T07:27:57.366" v="115" actId="790"/>
          <ac:spMkLst>
            <pc:docMk/>
            <pc:sldMk cId="3369225394" sldId="259"/>
            <ac:spMk id="8" creationId="{00000000-0000-0000-0000-000000000000}"/>
          </ac:spMkLst>
        </pc:spChg>
        <pc:spChg chg="mod">
          <ac:chgData name="Fake Test User" userId="SID-0" providerId="Test" clId="FakeClientId" dt="2021-09-08T07:27:57.366" v="115" actId="790"/>
          <ac:spMkLst>
            <pc:docMk/>
            <pc:sldMk cId="3369225394" sldId="259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21-09-08T07:27:52.960" v="114" actId="790"/>
        <pc:sldMkLst>
          <pc:docMk/>
          <pc:sldMk cId="1575721539" sldId="260"/>
        </pc:sldMkLst>
        <pc:spChg chg="mod">
          <ac:chgData name="Fake Test User" userId="SID-0" providerId="Test" clId="FakeClientId" dt="2021-09-08T07:27:52.960" v="114" actId="790"/>
          <ac:spMkLst>
            <pc:docMk/>
            <pc:sldMk cId="1575721539" sldId="260"/>
            <ac:spMk id="2" creationId="{00000000-0000-0000-0000-000000000000}"/>
          </ac:spMkLst>
        </pc:spChg>
        <pc:spChg chg="mod">
          <ac:chgData name="Fake Test User" userId="SID-0" providerId="Test" clId="FakeClientId" dt="2021-09-08T07:27:52.960" v="114" actId="790"/>
          <ac:spMkLst>
            <pc:docMk/>
            <pc:sldMk cId="1575721539" sldId="26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8T07:27:48.882" v="113" actId="790"/>
        <pc:sldMkLst>
          <pc:docMk/>
          <pc:sldMk cId="1003012626" sldId="261"/>
        </pc:sldMkLst>
        <pc:spChg chg="mod">
          <ac:chgData name="Fake Test User" userId="SID-0" providerId="Test" clId="FakeClientId" dt="2021-09-08T07:27:48.882" v="113" actId="790"/>
          <ac:spMkLst>
            <pc:docMk/>
            <pc:sldMk cId="1003012626" sldId="261"/>
            <ac:spMk id="2" creationId="{00000000-0000-0000-0000-000000000000}"/>
          </ac:spMkLst>
        </pc:spChg>
        <pc:spChg chg="mod">
          <ac:chgData name="Fake Test User" userId="SID-0" providerId="Test" clId="FakeClientId" dt="2021-09-08T07:27:48.882" v="113" actId="790"/>
          <ac:spMkLst>
            <pc:docMk/>
            <pc:sldMk cId="1003012626" sldId="261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8T07:27:43.663" v="112" actId="790"/>
        <pc:sldMkLst>
          <pc:docMk/>
          <pc:sldMk cId="3263914164" sldId="262"/>
        </pc:sldMkLst>
        <pc:spChg chg="mod">
          <ac:chgData name="Fake Test User" userId="SID-0" providerId="Test" clId="FakeClientId" dt="2021-09-08T07:27:43.663" v="112" actId="790"/>
          <ac:spMkLst>
            <pc:docMk/>
            <pc:sldMk cId="3263914164" sldId="262"/>
            <ac:spMk id="2" creationId="{00000000-0000-0000-0000-000000000000}"/>
          </ac:spMkLst>
        </pc:spChg>
        <pc:spChg chg="mod">
          <ac:chgData name="Fake Test User" userId="SID-0" providerId="Test" clId="FakeClientId" dt="2021-09-08T07:27:43.663" v="112" actId="790"/>
          <ac:spMkLst>
            <pc:docMk/>
            <pc:sldMk cId="3263914164" sldId="262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8T07:27:39.054" v="111" actId="790"/>
        <pc:sldMkLst>
          <pc:docMk/>
          <pc:sldMk cId="1396708006" sldId="263"/>
        </pc:sldMkLst>
        <pc:spChg chg="mod">
          <ac:chgData name="Fake Test User" userId="SID-0" providerId="Test" clId="FakeClientId" dt="2021-09-08T07:27:39.054" v="111" actId="790"/>
          <ac:spMkLst>
            <pc:docMk/>
            <pc:sldMk cId="1396708006" sldId="263"/>
            <ac:spMk id="2" creationId="{00000000-0000-0000-0000-000000000000}"/>
          </ac:spMkLst>
        </pc:spChg>
        <pc:spChg chg="mod">
          <ac:chgData name="Fake Test User" userId="SID-0" providerId="Test" clId="FakeClientId" dt="2021-09-08T07:27:39.054" v="111" actId="790"/>
          <ac:spMkLst>
            <pc:docMk/>
            <pc:sldMk cId="1396708006" sldId="263"/>
            <ac:spMk id="3" creationId="{00000000-0000-0000-0000-000000000000}"/>
          </ac:spMkLst>
        </pc:spChg>
        <pc:spChg chg="mod">
          <ac:chgData name="Fake Test User" userId="SID-0" providerId="Test" clId="FakeClientId" dt="2021-09-08T07:27:39.054" v="111" actId="790"/>
          <ac:spMkLst>
            <pc:docMk/>
            <pc:sldMk cId="1396708006" sldId="263"/>
            <ac:spMk id="4" creationId="{00000000-0000-0000-0000-000000000000}"/>
          </ac:spMkLst>
        </pc:spChg>
        <pc:spChg chg="mod">
          <ac:chgData name="Fake Test User" userId="SID-0" providerId="Test" clId="FakeClientId" dt="2021-09-08T07:27:39.054" v="111" actId="790"/>
          <ac:spMkLst>
            <pc:docMk/>
            <pc:sldMk cId="1396708006" sldId="263"/>
            <ac:spMk id="5" creationId="{00000000-0000-0000-0000-000000000000}"/>
          </ac:spMkLst>
        </pc:spChg>
        <pc:spChg chg="mod">
          <ac:chgData name="Fake Test User" userId="SID-0" providerId="Test" clId="FakeClientId" dt="2021-09-08T07:27:39.054" v="111" actId="790"/>
          <ac:spMkLst>
            <pc:docMk/>
            <pc:sldMk cId="1396708006" sldId="263"/>
            <ac:spMk id="6" creationId="{00000000-0000-0000-0000-000000000000}"/>
          </ac:spMkLst>
        </pc:spChg>
      </pc:sldChg>
      <pc:sldChg chg="modNotes">
        <pc:chgData name="Fake Test User" userId="SID-0" providerId="Test" clId="FakeClientId" dt="2021-09-08T07:25:29.727" v="96" actId="790"/>
        <pc:sldMkLst>
          <pc:docMk/>
          <pc:sldMk cId="1219691540" sldId="264"/>
        </pc:sldMkLst>
      </pc:sldChg>
      <pc:sldChg chg="modSp mod modNotes">
        <pc:chgData name="Fake Test User" userId="SID-0" providerId="Test" clId="FakeClientId" dt="2021-09-08T07:42:05.067" v="118" actId="790"/>
        <pc:sldMkLst>
          <pc:docMk/>
          <pc:sldMk cId="4080344515" sldId="265"/>
        </pc:sldMkLst>
        <pc:spChg chg="mod">
          <ac:chgData name="Fake Test User" userId="SID-0" providerId="Test" clId="FakeClientId" dt="2021-09-08T07:26:51.210" v="106" actId="790"/>
          <ac:spMkLst>
            <pc:docMk/>
            <pc:sldMk cId="4080344515" sldId="265"/>
            <ac:spMk id="2" creationId="{00000000-0000-0000-0000-000000000000}"/>
          </ac:spMkLst>
        </pc:spChg>
        <pc:graphicFrameChg chg="modGraphic">
          <ac:chgData name="Fake Test User" userId="SID-0" providerId="Test" clId="FakeClientId" dt="2021-09-08T07:42:05.067" v="118" actId="790"/>
          <ac:graphicFrameMkLst>
            <pc:docMk/>
            <pc:sldMk cId="4080344515" sldId="265"/>
            <ac:graphicFrameMk id="4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08T07:27:23.413" v="110" actId="1035"/>
        <pc:sldMkLst>
          <pc:docMk/>
          <pc:sldMk cId="3710835971" sldId="266"/>
        </pc:sldMkLst>
        <pc:spChg chg="mod">
          <ac:chgData name="Fake Test User" userId="SID-0" providerId="Test" clId="FakeClientId" dt="2021-09-08T07:27:23.413" v="110" actId="1035"/>
          <ac:spMkLst>
            <pc:docMk/>
            <pc:sldMk cId="3710835971" sldId="266"/>
            <ac:spMk id="2" creationId="{00000000-0000-0000-0000-000000000000}"/>
          </ac:spMkLst>
        </pc:spChg>
        <pc:spChg chg="mod">
          <ac:chgData name="Fake Test User" userId="SID-0" providerId="Test" clId="FakeClientId" dt="2021-09-08T07:27:23.413" v="110" actId="1035"/>
          <ac:spMkLst>
            <pc:docMk/>
            <pc:sldMk cId="3710835971" sldId="26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8T07:27:10.772" v="107" actId="790"/>
        <pc:sldMkLst>
          <pc:docMk/>
          <pc:sldMk cId="2298825228" sldId="267"/>
        </pc:sldMkLst>
        <pc:spChg chg="mod">
          <ac:chgData name="Fake Test User" userId="SID-0" providerId="Test" clId="FakeClientId" dt="2021-09-08T07:27:10.772" v="107" actId="790"/>
          <ac:spMkLst>
            <pc:docMk/>
            <pc:sldMk cId="2298825228" sldId="267"/>
            <ac:spMk id="2" creationId="{00000000-0000-0000-0000-000000000000}"/>
          </ac:spMkLst>
        </pc:spChg>
        <pc:spChg chg="mod">
          <ac:chgData name="Fake Test User" userId="SID-0" providerId="Test" clId="FakeClientId" dt="2021-09-08T07:27:10.772" v="107" actId="790"/>
          <ac:spMkLst>
            <pc:docMk/>
            <pc:sldMk cId="2298825228" sldId="267"/>
            <ac:spMk id="6" creationId="{00000000-0000-0000-0000-000000000000}"/>
          </ac:spMkLst>
        </pc:spChg>
        <pc:spChg chg="mod">
          <ac:chgData name="Fake Test User" userId="SID-0" providerId="Test" clId="FakeClientId" dt="2021-09-08T07:27:10.772" v="107" actId="790"/>
          <ac:spMkLst>
            <pc:docMk/>
            <pc:sldMk cId="2298825228" sldId="267"/>
            <ac:spMk id="7" creationId="{00000000-0000-0000-0000-000000000000}"/>
          </ac:spMkLst>
        </pc:spChg>
        <pc:spChg chg="mod">
          <ac:chgData name="Fake Test User" userId="SID-0" providerId="Test" clId="FakeClientId" dt="2021-09-08T07:27:10.772" v="107" actId="790"/>
          <ac:spMkLst>
            <pc:docMk/>
            <pc:sldMk cId="2298825228" sldId="267"/>
            <ac:spMk id="8" creationId="{00000000-0000-0000-0000-000000000000}"/>
          </ac:spMkLst>
        </pc:spChg>
        <pc:spChg chg="mod">
          <ac:chgData name="Fake Test User" userId="SID-0" providerId="Test" clId="FakeClientId" dt="2021-09-08T07:27:10.772" v="107" actId="790"/>
          <ac:spMkLst>
            <pc:docMk/>
            <pc:sldMk cId="2298825228" sldId="267"/>
            <ac:spMk id="9" creationId="{00000000-0000-0000-0000-000000000000}"/>
          </ac:spMkLst>
        </pc:spChg>
      </pc:sldChg>
      <pc:sldChg chg="modNotes">
        <pc:chgData name="Fake Test User" userId="SID-0" providerId="Test" clId="FakeClientId" dt="2021-09-08T07:24:44.321" v="88" actId="790"/>
        <pc:sldMkLst>
          <pc:docMk/>
          <pc:sldMk cId="3195037894" sldId="268"/>
        </pc:sldMkLst>
      </pc:sldChg>
      <pc:sldChg chg="modNotes">
        <pc:chgData name="Fake Test User" userId="SID-0" providerId="Test" clId="FakeClientId" dt="2021-09-08T07:25:34.274" v="97" actId="790"/>
        <pc:sldMkLst>
          <pc:docMk/>
          <pc:sldMk cId="3804310909" sldId="269"/>
        </pc:sldMkLst>
      </pc:sldChg>
      <pc:sldChg chg="modSp mod modNotes">
        <pc:chgData name="Fake Test User" userId="SID-0" providerId="Test" clId="FakeClientId" dt="2021-09-08T07:26:43.194" v="105" actId="790"/>
        <pc:sldMkLst>
          <pc:docMk/>
          <pc:sldMk cId="2062253349" sldId="270"/>
        </pc:sldMkLst>
        <pc:spChg chg="mod">
          <ac:chgData name="Fake Test User" userId="SID-0" providerId="Test" clId="FakeClientId" dt="2021-09-08T07:26:43.194" v="105" actId="790"/>
          <ac:spMkLst>
            <pc:docMk/>
            <pc:sldMk cId="2062253349" sldId="270"/>
            <ac:spMk id="2" creationId="{00000000-0000-0000-0000-000000000000}"/>
          </ac:spMkLst>
        </pc:spChg>
        <pc:spChg chg="mod">
          <ac:chgData name="Fake Test User" userId="SID-0" providerId="Test" clId="FakeClientId" dt="2021-09-08T07:26:43.194" v="105" actId="790"/>
          <ac:spMkLst>
            <pc:docMk/>
            <pc:sldMk cId="2062253349" sldId="27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8T07:26:34.851" v="104" actId="790"/>
        <pc:sldMkLst>
          <pc:docMk/>
          <pc:sldMk cId="1672275006" sldId="271"/>
        </pc:sldMkLst>
        <pc:spChg chg="mod">
          <ac:chgData name="Fake Test User" userId="SID-0" providerId="Test" clId="FakeClientId" dt="2021-09-08T07:26:34.851" v="104" actId="790"/>
          <ac:spMkLst>
            <pc:docMk/>
            <pc:sldMk cId="1672275006" sldId="271"/>
            <ac:spMk id="2" creationId="{00000000-0000-0000-0000-000000000000}"/>
          </ac:spMkLst>
        </pc:spChg>
        <pc:spChg chg="mod">
          <ac:chgData name="Fake Test User" userId="SID-0" providerId="Test" clId="FakeClientId" dt="2021-09-08T07:26:34.851" v="104" actId="790"/>
          <ac:spMkLst>
            <pc:docMk/>
            <pc:sldMk cId="1672275006" sldId="271"/>
            <ac:spMk id="3" creationId="{00000000-0000-0000-0000-000000000000}"/>
          </ac:spMkLst>
        </pc:spChg>
        <pc:spChg chg="mod">
          <ac:chgData name="Fake Test User" userId="SID-0" providerId="Test" clId="FakeClientId" dt="2021-09-08T07:26:34.851" v="104" actId="790"/>
          <ac:spMkLst>
            <pc:docMk/>
            <pc:sldMk cId="1672275006" sldId="271"/>
            <ac:spMk id="4" creationId="{00000000-0000-0000-0000-000000000000}"/>
          </ac:spMkLst>
        </pc:spChg>
        <pc:spChg chg="mod">
          <ac:chgData name="Fake Test User" userId="SID-0" providerId="Test" clId="FakeClientId" dt="2021-09-08T07:26:34.851" v="104" actId="790"/>
          <ac:spMkLst>
            <pc:docMk/>
            <pc:sldMk cId="1672275006" sldId="271"/>
            <ac:spMk id="5" creationId="{00000000-0000-0000-0000-000000000000}"/>
          </ac:spMkLst>
        </pc:spChg>
        <pc:spChg chg="mod">
          <ac:chgData name="Fake Test User" userId="SID-0" providerId="Test" clId="FakeClientId" dt="2021-09-08T07:26:34.851" v="104" actId="790"/>
          <ac:spMkLst>
            <pc:docMk/>
            <pc:sldMk cId="1672275006" sldId="271"/>
            <ac:spMk id="6" creationId="{00000000-0000-0000-0000-000000000000}"/>
          </ac:spMkLst>
        </pc:spChg>
      </pc:sldChg>
      <pc:sldChg chg="modNotes">
        <pc:chgData name="Fake Test User" userId="SID-0" providerId="Test" clId="FakeClientId" dt="2021-09-08T07:24:50.790" v="89" actId="790"/>
        <pc:sldMkLst>
          <pc:docMk/>
          <pc:sldMk cId="370758679" sldId="272"/>
        </pc:sldMkLst>
      </pc:sldChg>
      <pc:sldChg chg="modSp mod modNotes">
        <pc:chgData name="Fake Test User" userId="SID-0" providerId="Test" clId="FakeClientId" dt="2021-09-14T09:58:15.004" v="168" actId="20577"/>
        <pc:sldMkLst>
          <pc:docMk/>
          <pc:sldMk cId="2229419462" sldId="273"/>
        </pc:sldMkLst>
        <pc:graphicFrameChg chg="mod modGraphic">
          <ac:chgData name="Fake Test User" userId="SID-0" providerId="Test" clId="FakeClientId" dt="2021-09-14T09:58:15.004" v="168" actId="20577"/>
          <ac:graphicFrameMkLst>
            <pc:docMk/>
            <pc:sldMk cId="2229419462" sldId="273"/>
            <ac:graphicFrameMk id="14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08T07:26:17.554" v="103" actId="790"/>
        <pc:sldMkLst>
          <pc:docMk/>
          <pc:sldMk cId="3589653851" sldId="274"/>
        </pc:sldMkLst>
        <pc:spChg chg="mod">
          <ac:chgData name="Fake Test User" userId="SID-0" providerId="Test" clId="FakeClientId" dt="2021-09-08T07:26:17.554" v="103" actId="790"/>
          <ac:spMkLst>
            <pc:docMk/>
            <pc:sldMk cId="3589653851" sldId="274"/>
            <ac:spMk id="2" creationId="{00000000-0000-0000-0000-000000000000}"/>
          </ac:spMkLst>
        </pc:spChg>
        <pc:spChg chg="mod">
          <ac:chgData name="Fake Test User" userId="SID-0" providerId="Test" clId="FakeClientId" dt="2021-09-08T07:26:17.554" v="103" actId="790"/>
          <ac:spMkLst>
            <pc:docMk/>
            <pc:sldMk cId="3589653851" sldId="274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8T07:26:12.195" v="102" actId="790"/>
        <pc:sldMkLst>
          <pc:docMk/>
          <pc:sldMk cId="165521436" sldId="275"/>
        </pc:sldMkLst>
        <pc:spChg chg="mod">
          <ac:chgData name="Fake Test User" userId="SID-0" providerId="Test" clId="FakeClientId" dt="2021-09-08T07:26:12.195" v="102" actId="790"/>
          <ac:spMkLst>
            <pc:docMk/>
            <pc:sldMk cId="165521436" sldId="275"/>
            <ac:spMk id="2" creationId="{00000000-0000-0000-0000-000000000000}"/>
          </ac:spMkLst>
        </pc:spChg>
        <pc:spChg chg="mod">
          <ac:chgData name="Fake Test User" userId="SID-0" providerId="Test" clId="FakeClientId" dt="2021-09-08T07:26:12.195" v="102" actId="790"/>
          <ac:spMkLst>
            <pc:docMk/>
            <pc:sldMk cId="165521436" sldId="275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8T07:26:06.632" v="101" actId="790"/>
        <pc:sldMkLst>
          <pc:docMk/>
          <pc:sldMk cId="303205020" sldId="276"/>
        </pc:sldMkLst>
        <pc:spChg chg="mod">
          <ac:chgData name="Fake Test User" userId="SID-0" providerId="Test" clId="FakeClientId" dt="2021-09-08T07:26:06.632" v="101" actId="790"/>
          <ac:spMkLst>
            <pc:docMk/>
            <pc:sldMk cId="303205020" sldId="276"/>
            <ac:spMk id="2" creationId="{00000000-0000-0000-0000-000000000000}"/>
          </ac:spMkLst>
        </pc:spChg>
        <pc:spChg chg="mod">
          <ac:chgData name="Fake Test User" userId="SID-0" providerId="Test" clId="FakeClientId" dt="2021-09-08T07:26:06.632" v="101" actId="790"/>
          <ac:spMkLst>
            <pc:docMk/>
            <pc:sldMk cId="303205020" sldId="27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9-08T07:15:32.355" v="2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9-08T07:13:38.028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9-08T07:13:38.028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9-08T07:13:38.028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9-08T07:13:38.028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9-08T07:13:38.028" v="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8T07:14:01.184" v="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9-08T07:14:01.184" v="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01.184" v="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01.184" v="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4:01.184" v="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4:01.184" v="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4:06.387" v="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9-08T07:14:06.387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06.387" v="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06.387" v="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4:06.387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4:06.387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4:11.715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9-08T07:14:11.715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11.715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11.715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4:11.715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4:11.715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4:19.762" v="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9-08T07:14:19.762" v="8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19.762" v="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19.762" v="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4:19.762" v="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4:19.762" v="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4:19.762" v="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4:25.574" v="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9-08T07:14:25.574" v="9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25.574" v="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25.574" v="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4:25.574" v="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4:25.574" v="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4:25.574" v="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14:25.574" v="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8T07:14:25.574" v="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4:32.527" v="1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9-08T07:14:32.527" v="1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32.527" v="1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32.527" v="1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4:32.527" v="1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4:39.106" v="1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9-08T07:14:39.106" v="1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39.106" v="1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39.106" v="1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4:45.230" v="1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9-08T07:14:45.230" v="12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45.230" v="1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45.230" v="1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4:45.230" v="1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4:45.230" v="1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4:45.230" v="1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4:50.527" v="1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9-08T07:14:50.527" v="1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50.527" v="1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50.527" v="1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4:50.527" v="1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4:50.527" v="1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4:50.527" v="1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5:26.871" v="20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9-08T07:15:26.871" v="2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5:26.871" v="20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5:26.871" v="2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26.871" v="2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26.871" v="2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5:32.355" v="21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9-08T07:15:32.355" v="21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5:32.355" v="21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5:32.355" v="21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32.355" v="21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32.355" v="21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4:55.840" v="1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9-08T07:14:55.840" v="1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4:55.840" v="14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4:55.840" v="1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4:55.840" v="1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4:55.840" v="1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4:55.840" v="1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5:01.277" v="15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9-08T07:15:01.277" v="15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5:01.277" v="15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01.277" v="15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01.277" v="15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5:01.277" v="15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5:10.886" v="17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9-08T07:15:10.886" v="17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5:10.886" v="17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10.886" v="17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10.886" v="17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5:10.886" v="17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5:06.043" v="16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9-08T07:15:06.043" v="16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5:06.043" v="16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06.043" v="16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06.043" v="16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5:06.043" v="16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15:06.043" v="16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8T07:15:06.043" v="16" actId="790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8T07:15:06.043" v="16" actId="790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5:16.261" v="18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8T07:15:16.261" v="18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5:22.386" v="19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8T07:15:22.386" v="19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8T07:20:03.173" v="41" actId="790"/>
        <pc:sldMasterMkLst>
          <pc:docMk/>
          <pc:sldMasterMk cId="137628676" sldId="2147483669"/>
        </pc:sldMasterMkLst>
        <pc:spChg chg="mod">
          <ac:chgData name="Fake Test User" userId="SID-0" providerId="Test" clId="FakeClientId" dt="2021-09-08T07:15:38.715" v="22" actId="790"/>
          <ac:spMkLst>
            <pc:docMk/>
            <pc:sldMasterMk cId="137628676" sldId="2147483669"/>
            <ac:spMk id="2" creationId="{00000000-0000-0000-0000-000000000000}"/>
          </ac:spMkLst>
        </pc:spChg>
        <pc:spChg chg="mod">
          <ac:chgData name="Fake Test User" userId="SID-0" providerId="Test" clId="FakeClientId" dt="2021-09-08T07:15:38.715" v="22" actId="790"/>
          <ac:spMkLst>
            <pc:docMk/>
            <pc:sldMasterMk cId="137628676" sldId="2147483669"/>
            <ac:spMk id="3" creationId="{00000000-0000-0000-0000-000000000000}"/>
          </ac:spMkLst>
        </pc:spChg>
        <pc:spChg chg="mod">
          <ac:chgData name="Fake Test User" userId="SID-0" providerId="Test" clId="FakeClientId" dt="2021-09-08T07:15:38.715" v="22" actId="790"/>
          <ac:spMkLst>
            <pc:docMk/>
            <pc:sldMasterMk cId="137628676" sldId="2147483669"/>
            <ac:spMk id="4" creationId="{00000000-0000-0000-0000-000000000000}"/>
          </ac:spMkLst>
        </pc:spChg>
        <pc:spChg chg="mod">
          <ac:chgData name="Fake Test User" userId="SID-0" providerId="Test" clId="FakeClientId" dt="2021-09-08T07:15:38.715" v="22" actId="790"/>
          <ac:spMkLst>
            <pc:docMk/>
            <pc:sldMasterMk cId="137628676" sldId="2147483669"/>
            <ac:spMk id="5" creationId="{00000000-0000-0000-0000-000000000000}"/>
          </ac:spMkLst>
        </pc:spChg>
        <pc:spChg chg="mod">
          <ac:chgData name="Fake Test User" userId="SID-0" providerId="Test" clId="FakeClientId" dt="2021-09-08T07:15:38.715" v="22" actId="790"/>
          <ac:spMkLst>
            <pc:docMk/>
            <pc:sldMasterMk cId="137628676" sldId="2147483669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8T07:15:44.371" v="23" actId="790"/>
          <pc:sldLayoutMkLst>
            <pc:docMk/>
            <pc:sldMasterMk cId="137628676" sldId="2147483669"/>
            <pc:sldLayoutMk cId="3337840982" sldId="2147483670"/>
          </pc:sldLayoutMkLst>
          <pc:spChg chg="mod">
            <ac:chgData name="Fake Test User" userId="SID-0" providerId="Test" clId="FakeClientId" dt="2021-09-08T07:15:44.371" v="23" actId="790"/>
            <ac:spMkLst>
              <pc:docMk/>
              <pc:sldMasterMk cId="137628676" sldId="2147483669"/>
              <pc:sldLayoutMk cId="3337840982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5:44.371" v="23" actId="790"/>
            <ac:spMkLst>
              <pc:docMk/>
              <pc:sldMasterMk cId="137628676" sldId="2147483669"/>
              <pc:sldLayoutMk cId="3337840982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5:44.371" v="23" actId="790"/>
            <ac:spMkLst>
              <pc:docMk/>
              <pc:sldMasterMk cId="137628676" sldId="2147483669"/>
              <pc:sldLayoutMk cId="3337840982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44.371" v="23" actId="790"/>
            <ac:spMkLst>
              <pc:docMk/>
              <pc:sldMasterMk cId="137628676" sldId="2147483669"/>
              <pc:sldLayoutMk cId="3337840982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44.371" v="23" actId="790"/>
            <ac:spMkLst>
              <pc:docMk/>
              <pc:sldMasterMk cId="137628676" sldId="2147483669"/>
              <pc:sldLayoutMk cId="3337840982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5:49.746" v="24" actId="790"/>
          <pc:sldLayoutMkLst>
            <pc:docMk/>
            <pc:sldMasterMk cId="137628676" sldId="2147483669"/>
            <pc:sldLayoutMk cId="2147399127" sldId="2147483671"/>
          </pc:sldLayoutMkLst>
          <pc:spChg chg="mod">
            <ac:chgData name="Fake Test User" userId="SID-0" providerId="Test" clId="FakeClientId" dt="2021-09-08T07:15:49.746" v="24" actId="790"/>
            <ac:spMkLst>
              <pc:docMk/>
              <pc:sldMasterMk cId="137628676" sldId="2147483669"/>
              <pc:sldLayoutMk cId="2147399127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5:49.746" v="24" actId="790"/>
            <ac:spMkLst>
              <pc:docMk/>
              <pc:sldMasterMk cId="137628676" sldId="2147483669"/>
              <pc:sldLayoutMk cId="2147399127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5:49.746" v="24" actId="790"/>
            <ac:spMkLst>
              <pc:docMk/>
              <pc:sldMasterMk cId="137628676" sldId="2147483669"/>
              <pc:sldLayoutMk cId="2147399127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49.746" v="24" actId="790"/>
            <ac:spMkLst>
              <pc:docMk/>
              <pc:sldMasterMk cId="137628676" sldId="2147483669"/>
              <pc:sldLayoutMk cId="2147399127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49.746" v="24" actId="790"/>
            <ac:spMkLst>
              <pc:docMk/>
              <pc:sldMasterMk cId="137628676" sldId="2147483669"/>
              <pc:sldLayoutMk cId="2147399127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5:56.105" v="25" actId="790"/>
          <pc:sldLayoutMkLst>
            <pc:docMk/>
            <pc:sldMasterMk cId="137628676" sldId="2147483669"/>
            <pc:sldLayoutMk cId="3553910038" sldId="2147483672"/>
          </pc:sldLayoutMkLst>
          <pc:spChg chg="mod">
            <ac:chgData name="Fake Test User" userId="SID-0" providerId="Test" clId="FakeClientId" dt="2021-09-08T07:15:56.105" v="25" actId="790"/>
            <ac:spMkLst>
              <pc:docMk/>
              <pc:sldMasterMk cId="137628676" sldId="2147483669"/>
              <pc:sldLayoutMk cId="3553910038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5:56.105" v="25" actId="790"/>
            <ac:spMkLst>
              <pc:docMk/>
              <pc:sldMasterMk cId="137628676" sldId="2147483669"/>
              <pc:sldLayoutMk cId="3553910038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5:56.105" v="25" actId="790"/>
            <ac:spMkLst>
              <pc:docMk/>
              <pc:sldMasterMk cId="137628676" sldId="2147483669"/>
              <pc:sldLayoutMk cId="3553910038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5:56.105" v="25" actId="790"/>
            <ac:spMkLst>
              <pc:docMk/>
              <pc:sldMasterMk cId="137628676" sldId="2147483669"/>
              <pc:sldLayoutMk cId="3553910038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5:56.105" v="25" actId="790"/>
            <ac:spMkLst>
              <pc:docMk/>
              <pc:sldMasterMk cId="137628676" sldId="2147483669"/>
              <pc:sldLayoutMk cId="3553910038" sldId="214748367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6:01.621" v="26" actId="790"/>
          <pc:sldLayoutMkLst>
            <pc:docMk/>
            <pc:sldMasterMk cId="137628676" sldId="2147483669"/>
            <pc:sldLayoutMk cId="355227764" sldId="2147483673"/>
          </pc:sldLayoutMkLst>
          <pc:spChg chg="mod">
            <ac:chgData name="Fake Test User" userId="SID-0" providerId="Test" clId="FakeClientId" dt="2021-09-08T07:16:01.621" v="26" actId="790"/>
            <ac:spMkLst>
              <pc:docMk/>
              <pc:sldMasterMk cId="137628676" sldId="2147483669"/>
              <pc:sldLayoutMk cId="355227764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6:01.621" v="26" actId="790"/>
            <ac:spMkLst>
              <pc:docMk/>
              <pc:sldMasterMk cId="137628676" sldId="2147483669"/>
              <pc:sldLayoutMk cId="355227764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6:01.621" v="26" actId="790"/>
            <ac:spMkLst>
              <pc:docMk/>
              <pc:sldMasterMk cId="137628676" sldId="2147483669"/>
              <pc:sldLayoutMk cId="355227764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6:01.621" v="26" actId="790"/>
            <ac:spMkLst>
              <pc:docMk/>
              <pc:sldMasterMk cId="137628676" sldId="2147483669"/>
              <pc:sldLayoutMk cId="355227764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6:01.621" v="26" actId="790"/>
            <ac:spMkLst>
              <pc:docMk/>
              <pc:sldMasterMk cId="137628676" sldId="2147483669"/>
              <pc:sldLayoutMk cId="355227764" sldId="214748367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6:01.621" v="26" actId="790"/>
            <ac:spMkLst>
              <pc:docMk/>
              <pc:sldMasterMk cId="137628676" sldId="2147483669"/>
              <pc:sldLayoutMk cId="355227764" sldId="214748367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6:07.324" v="27" actId="790"/>
          <pc:sldLayoutMkLst>
            <pc:docMk/>
            <pc:sldMasterMk cId="137628676" sldId="2147483669"/>
            <pc:sldLayoutMk cId="1572232866" sldId="2147483674"/>
          </pc:sldLayoutMkLst>
          <pc:spChg chg="mod">
            <ac:chgData name="Fake Test User" userId="SID-0" providerId="Test" clId="FakeClientId" dt="2021-09-08T07:16:07.324" v="27" actId="790"/>
            <ac:spMkLst>
              <pc:docMk/>
              <pc:sldMasterMk cId="137628676" sldId="2147483669"/>
              <pc:sldLayoutMk cId="1572232866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6:07.324" v="27" actId="790"/>
            <ac:spMkLst>
              <pc:docMk/>
              <pc:sldMasterMk cId="137628676" sldId="2147483669"/>
              <pc:sldLayoutMk cId="1572232866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6:07.324" v="27" actId="790"/>
            <ac:spMkLst>
              <pc:docMk/>
              <pc:sldMasterMk cId="137628676" sldId="2147483669"/>
              <pc:sldLayoutMk cId="1572232866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6:07.324" v="27" actId="790"/>
            <ac:spMkLst>
              <pc:docMk/>
              <pc:sldMasterMk cId="137628676" sldId="2147483669"/>
              <pc:sldLayoutMk cId="1572232866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6:07.324" v="27" actId="790"/>
            <ac:spMkLst>
              <pc:docMk/>
              <pc:sldMasterMk cId="137628676" sldId="2147483669"/>
              <pc:sldLayoutMk cId="1572232866" sldId="214748367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6:07.324" v="27" actId="790"/>
            <ac:spMkLst>
              <pc:docMk/>
              <pc:sldMasterMk cId="137628676" sldId="2147483669"/>
              <pc:sldLayoutMk cId="1572232866" sldId="2147483674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16:07.324" v="27" actId="790"/>
            <ac:spMkLst>
              <pc:docMk/>
              <pc:sldMasterMk cId="137628676" sldId="2147483669"/>
              <pc:sldLayoutMk cId="1572232866" sldId="2147483674"/>
              <ac:spMk id="8" creationId="{00000000-0000-0000-0000-000000000000}"/>
            </ac:spMkLst>
          </pc:spChg>
          <pc:spChg chg="mod">
            <ac:chgData name="Fake Test User" userId="SID-0" providerId="Test" clId="FakeClientId" dt="2021-09-08T07:16:07.324" v="27" actId="790"/>
            <ac:spMkLst>
              <pc:docMk/>
              <pc:sldMasterMk cId="137628676" sldId="2147483669"/>
              <pc:sldLayoutMk cId="1572232866" sldId="214748367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6:11.980" v="28" actId="790"/>
          <pc:sldLayoutMkLst>
            <pc:docMk/>
            <pc:sldMasterMk cId="137628676" sldId="2147483669"/>
            <pc:sldLayoutMk cId="2461956066" sldId="2147483675"/>
          </pc:sldLayoutMkLst>
          <pc:spChg chg="mod">
            <ac:chgData name="Fake Test User" userId="SID-0" providerId="Test" clId="FakeClientId" dt="2021-09-08T07:16:11.980" v="28" actId="790"/>
            <ac:spMkLst>
              <pc:docMk/>
              <pc:sldMasterMk cId="137628676" sldId="2147483669"/>
              <pc:sldLayoutMk cId="2461956066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6:11.980" v="28" actId="790"/>
            <ac:spMkLst>
              <pc:docMk/>
              <pc:sldMasterMk cId="137628676" sldId="2147483669"/>
              <pc:sldLayoutMk cId="2461956066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6:11.980" v="28" actId="790"/>
            <ac:spMkLst>
              <pc:docMk/>
              <pc:sldMasterMk cId="137628676" sldId="2147483669"/>
              <pc:sldLayoutMk cId="2461956066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6:11.980" v="28" actId="790"/>
            <ac:spMkLst>
              <pc:docMk/>
              <pc:sldMasterMk cId="137628676" sldId="2147483669"/>
              <pc:sldLayoutMk cId="2461956066" sldId="214748367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6:17.464" v="29" actId="790"/>
          <pc:sldLayoutMkLst>
            <pc:docMk/>
            <pc:sldMasterMk cId="137628676" sldId="2147483669"/>
            <pc:sldLayoutMk cId="1054314730" sldId="2147483676"/>
          </pc:sldLayoutMkLst>
          <pc:spChg chg="mod">
            <ac:chgData name="Fake Test User" userId="SID-0" providerId="Test" clId="FakeClientId" dt="2021-09-08T07:16:17.464" v="29" actId="790"/>
            <ac:spMkLst>
              <pc:docMk/>
              <pc:sldMasterMk cId="137628676" sldId="2147483669"/>
              <pc:sldLayoutMk cId="105431473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6:17.464" v="29" actId="790"/>
            <ac:spMkLst>
              <pc:docMk/>
              <pc:sldMasterMk cId="137628676" sldId="2147483669"/>
              <pc:sldLayoutMk cId="105431473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6:17.464" v="29" actId="790"/>
            <ac:spMkLst>
              <pc:docMk/>
              <pc:sldMasterMk cId="137628676" sldId="2147483669"/>
              <pc:sldLayoutMk cId="1054314730" sldId="214748367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6:23.136" v="30" actId="790"/>
          <pc:sldLayoutMkLst>
            <pc:docMk/>
            <pc:sldMasterMk cId="137628676" sldId="2147483669"/>
            <pc:sldLayoutMk cId="1141840566" sldId="2147483677"/>
          </pc:sldLayoutMkLst>
          <pc:spChg chg="mod">
            <ac:chgData name="Fake Test User" userId="SID-0" providerId="Test" clId="FakeClientId" dt="2021-09-08T07:16:23.136" v="30" actId="790"/>
            <ac:spMkLst>
              <pc:docMk/>
              <pc:sldMasterMk cId="137628676" sldId="2147483669"/>
              <pc:sldLayoutMk cId="1141840566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6:23.136" v="30" actId="790"/>
            <ac:spMkLst>
              <pc:docMk/>
              <pc:sldMasterMk cId="137628676" sldId="2147483669"/>
              <pc:sldLayoutMk cId="1141840566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6:23.136" v="30" actId="790"/>
            <ac:spMkLst>
              <pc:docMk/>
              <pc:sldMasterMk cId="137628676" sldId="2147483669"/>
              <pc:sldLayoutMk cId="1141840566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6:23.136" v="30" actId="790"/>
            <ac:spMkLst>
              <pc:docMk/>
              <pc:sldMasterMk cId="137628676" sldId="2147483669"/>
              <pc:sldLayoutMk cId="1141840566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6:23.136" v="30" actId="790"/>
            <ac:spMkLst>
              <pc:docMk/>
              <pc:sldMasterMk cId="137628676" sldId="2147483669"/>
              <pc:sldLayoutMk cId="1141840566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6:23.136" v="30" actId="790"/>
            <ac:spMkLst>
              <pc:docMk/>
              <pc:sldMasterMk cId="137628676" sldId="2147483669"/>
              <pc:sldLayoutMk cId="1141840566" sldId="21474836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6:29.168" v="31" actId="790"/>
          <pc:sldLayoutMkLst>
            <pc:docMk/>
            <pc:sldMasterMk cId="137628676" sldId="2147483669"/>
            <pc:sldLayoutMk cId="3295701611" sldId="2147483678"/>
          </pc:sldLayoutMkLst>
          <pc:spChg chg="mod">
            <ac:chgData name="Fake Test User" userId="SID-0" providerId="Test" clId="FakeClientId" dt="2021-09-08T07:16:29.168" v="31" actId="790"/>
            <ac:spMkLst>
              <pc:docMk/>
              <pc:sldMasterMk cId="137628676" sldId="2147483669"/>
              <pc:sldLayoutMk cId="3295701611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6:29.168" v="31" actId="790"/>
            <ac:spMkLst>
              <pc:docMk/>
              <pc:sldMasterMk cId="137628676" sldId="2147483669"/>
              <pc:sldLayoutMk cId="3295701611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6:29.168" v="31" actId="790"/>
            <ac:spMkLst>
              <pc:docMk/>
              <pc:sldMasterMk cId="137628676" sldId="2147483669"/>
              <pc:sldLayoutMk cId="3295701611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6:29.168" v="31" actId="790"/>
            <ac:spMkLst>
              <pc:docMk/>
              <pc:sldMasterMk cId="137628676" sldId="2147483669"/>
              <pc:sldLayoutMk cId="3295701611" sldId="214748367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6:29.168" v="31" actId="790"/>
            <ac:spMkLst>
              <pc:docMk/>
              <pc:sldMasterMk cId="137628676" sldId="2147483669"/>
              <pc:sldLayoutMk cId="3295701611" sldId="214748367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6:29.168" v="31" actId="790"/>
            <ac:spMkLst>
              <pc:docMk/>
              <pc:sldMasterMk cId="137628676" sldId="2147483669"/>
              <pc:sldLayoutMk cId="3295701611" sldId="214748367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6:40.496" v="32" actId="790"/>
          <pc:sldLayoutMkLst>
            <pc:docMk/>
            <pc:sldMasterMk cId="137628676" sldId="2147483669"/>
            <pc:sldLayoutMk cId="4064239406" sldId="2147483679"/>
          </pc:sldLayoutMkLst>
          <pc:spChg chg="mod">
            <ac:chgData name="Fake Test User" userId="SID-0" providerId="Test" clId="FakeClientId" dt="2021-09-08T07:16:40.496" v="32" actId="790"/>
            <ac:spMkLst>
              <pc:docMk/>
              <pc:sldMasterMk cId="137628676" sldId="2147483669"/>
              <pc:sldLayoutMk cId="4064239406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6:40.496" v="32" actId="790"/>
            <ac:spMkLst>
              <pc:docMk/>
              <pc:sldMasterMk cId="137628676" sldId="2147483669"/>
              <pc:sldLayoutMk cId="4064239406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6:40.496" v="32" actId="790"/>
            <ac:spMkLst>
              <pc:docMk/>
              <pc:sldMasterMk cId="137628676" sldId="2147483669"/>
              <pc:sldLayoutMk cId="4064239406" sldId="214748367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6:40.496" v="32" actId="790"/>
            <ac:spMkLst>
              <pc:docMk/>
              <pc:sldMasterMk cId="137628676" sldId="2147483669"/>
              <pc:sldLayoutMk cId="4064239406" sldId="214748367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6:40.496" v="32" actId="790"/>
            <ac:spMkLst>
              <pc:docMk/>
              <pc:sldMasterMk cId="137628676" sldId="2147483669"/>
              <pc:sldLayoutMk cId="4064239406" sldId="214748367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6:40.496" v="32" actId="790"/>
            <ac:spMkLst>
              <pc:docMk/>
              <pc:sldMasterMk cId="137628676" sldId="2147483669"/>
              <pc:sldLayoutMk cId="4064239406" sldId="214748367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6:54.589" v="33" actId="790"/>
          <pc:sldLayoutMkLst>
            <pc:docMk/>
            <pc:sldMasterMk cId="137628676" sldId="2147483669"/>
            <pc:sldLayoutMk cId="2538369498" sldId="2147483680"/>
          </pc:sldLayoutMkLst>
          <pc:spChg chg="mod">
            <ac:chgData name="Fake Test User" userId="SID-0" providerId="Test" clId="FakeClientId" dt="2021-09-08T07:16:54.589" v="33" actId="790"/>
            <ac:spMkLst>
              <pc:docMk/>
              <pc:sldMasterMk cId="137628676" sldId="2147483669"/>
              <pc:sldLayoutMk cId="2538369498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6:54.589" v="33" actId="790"/>
            <ac:spMkLst>
              <pc:docMk/>
              <pc:sldMasterMk cId="137628676" sldId="2147483669"/>
              <pc:sldLayoutMk cId="2538369498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6:54.589" v="33" actId="790"/>
            <ac:spMkLst>
              <pc:docMk/>
              <pc:sldMasterMk cId="137628676" sldId="2147483669"/>
              <pc:sldLayoutMk cId="2538369498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6:54.589" v="33" actId="790"/>
            <ac:spMkLst>
              <pc:docMk/>
              <pc:sldMasterMk cId="137628676" sldId="2147483669"/>
              <pc:sldLayoutMk cId="2538369498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6:54.589" v="33" actId="790"/>
            <ac:spMkLst>
              <pc:docMk/>
              <pc:sldMasterMk cId="137628676" sldId="2147483669"/>
              <pc:sldLayoutMk cId="2538369498" sldId="214748368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7:08.246" v="34" actId="790"/>
          <pc:sldLayoutMkLst>
            <pc:docMk/>
            <pc:sldMasterMk cId="137628676" sldId="2147483669"/>
            <pc:sldLayoutMk cId="3459956697" sldId="2147483681"/>
          </pc:sldLayoutMkLst>
          <pc:spChg chg="mod">
            <ac:chgData name="Fake Test User" userId="SID-0" providerId="Test" clId="FakeClientId" dt="2021-09-08T07:17:08.246" v="34" actId="790"/>
            <ac:spMkLst>
              <pc:docMk/>
              <pc:sldMasterMk cId="137628676" sldId="2147483669"/>
              <pc:sldLayoutMk cId="3459956697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7:08.246" v="34" actId="790"/>
            <ac:spMkLst>
              <pc:docMk/>
              <pc:sldMasterMk cId="137628676" sldId="2147483669"/>
              <pc:sldLayoutMk cId="3459956697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7:08.246" v="34" actId="790"/>
            <ac:spMkLst>
              <pc:docMk/>
              <pc:sldMasterMk cId="137628676" sldId="2147483669"/>
              <pc:sldLayoutMk cId="3459956697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7:08.246" v="34" actId="790"/>
            <ac:spMkLst>
              <pc:docMk/>
              <pc:sldMasterMk cId="137628676" sldId="2147483669"/>
              <pc:sldLayoutMk cId="3459956697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7:08.246" v="34" actId="790"/>
            <ac:spMkLst>
              <pc:docMk/>
              <pc:sldMasterMk cId="137628676" sldId="2147483669"/>
              <pc:sldLayoutMk cId="3459956697" sldId="2147483681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17:08.246" v="34" actId="790"/>
            <ac:spMkLst>
              <pc:docMk/>
              <pc:sldMasterMk cId="137628676" sldId="2147483669"/>
              <pc:sldLayoutMk cId="3459956697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8T07:17:08.246" v="34" actId="790"/>
            <ac:spMkLst>
              <pc:docMk/>
              <pc:sldMasterMk cId="137628676" sldId="2147483669"/>
              <pc:sldLayoutMk cId="3459956697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8T07:17:08.246" v="34" actId="790"/>
            <ac:spMkLst>
              <pc:docMk/>
              <pc:sldMasterMk cId="137628676" sldId="2147483669"/>
              <pc:sldLayoutMk cId="3459956697" sldId="214748368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7:20.324" v="35" actId="790"/>
          <pc:sldLayoutMkLst>
            <pc:docMk/>
            <pc:sldMasterMk cId="137628676" sldId="2147483669"/>
            <pc:sldLayoutMk cId="4287304024" sldId="2147483682"/>
          </pc:sldLayoutMkLst>
          <pc:spChg chg="mod">
            <ac:chgData name="Fake Test User" userId="SID-0" providerId="Test" clId="FakeClientId" dt="2021-09-08T07:17:20.324" v="35" actId="790"/>
            <ac:spMkLst>
              <pc:docMk/>
              <pc:sldMasterMk cId="137628676" sldId="2147483669"/>
              <pc:sldLayoutMk cId="4287304024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7:20.324" v="35" actId="790"/>
            <ac:spMkLst>
              <pc:docMk/>
              <pc:sldMasterMk cId="137628676" sldId="2147483669"/>
              <pc:sldLayoutMk cId="4287304024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7:20.324" v="35" actId="790"/>
            <ac:spMkLst>
              <pc:docMk/>
              <pc:sldMasterMk cId="137628676" sldId="2147483669"/>
              <pc:sldLayoutMk cId="4287304024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7:20.324" v="35" actId="790"/>
            <ac:spMkLst>
              <pc:docMk/>
              <pc:sldMasterMk cId="137628676" sldId="2147483669"/>
              <pc:sldLayoutMk cId="4287304024" sldId="214748368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17:20.324" v="35" actId="790"/>
            <ac:spMkLst>
              <pc:docMk/>
              <pc:sldMasterMk cId="137628676" sldId="2147483669"/>
              <pc:sldLayoutMk cId="4287304024" sldId="214748368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7:52.355" v="37" actId="790"/>
          <pc:sldLayoutMkLst>
            <pc:docMk/>
            <pc:sldMasterMk cId="137628676" sldId="2147483669"/>
            <pc:sldLayoutMk cId="1623368703" sldId="2147483683"/>
          </pc:sldLayoutMkLst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9" creationId="{00000000-0000-0000-0000-000000000000}"/>
            </ac:spMkLst>
          </pc:spChg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8T07:17:52.355" v="37" actId="790"/>
            <ac:spMkLst>
              <pc:docMk/>
              <pc:sldMasterMk cId="137628676" sldId="2147483669"/>
              <pc:sldLayoutMk cId="1623368703" sldId="214748368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9:36.938" v="38" actId="790"/>
          <pc:sldLayoutMkLst>
            <pc:docMk/>
            <pc:sldMasterMk cId="137628676" sldId="2147483669"/>
            <pc:sldLayoutMk cId="296081241" sldId="2147483684"/>
          </pc:sldLayoutMkLst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8T07:19:36.938" v="38" actId="790"/>
            <ac:spMkLst>
              <pc:docMk/>
              <pc:sldMasterMk cId="137628676" sldId="2147483669"/>
              <pc:sldLayoutMk cId="296081241" sldId="2147483684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0:03.173" v="41" actId="790"/>
          <pc:sldLayoutMkLst>
            <pc:docMk/>
            <pc:sldMasterMk cId="137628676" sldId="2147483669"/>
            <pc:sldLayoutMk cId="709847897" sldId="2147483685"/>
          </pc:sldLayoutMkLst>
          <pc:spChg chg="mod">
            <ac:chgData name="Fake Test User" userId="SID-0" providerId="Test" clId="FakeClientId" dt="2021-09-08T07:20:03.173" v="41" actId="790"/>
            <ac:spMkLst>
              <pc:docMk/>
              <pc:sldMasterMk cId="137628676" sldId="2147483669"/>
              <pc:sldLayoutMk cId="709847897" sldId="214748368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0:03.173" v="41" actId="790"/>
            <ac:spMkLst>
              <pc:docMk/>
              <pc:sldMasterMk cId="137628676" sldId="2147483669"/>
              <pc:sldLayoutMk cId="709847897" sldId="214748368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0:03.173" v="41" actId="790"/>
            <ac:spMkLst>
              <pc:docMk/>
              <pc:sldMasterMk cId="137628676" sldId="2147483669"/>
              <pc:sldLayoutMk cId="709847897" sldId="214748368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0:03.173" v="41" actId="790"/>
            <ac:spMkLst>
              <pc:docMk/>
              <pc:sldMasterMk cId="137628676" sldId="2147483669"/>
              <pc:sldLayoutMk cId="709847897" sldId="214748368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0:03.173" v="41" actId="790"/>
            <ac:spMkLst>
              <pc:docMk/>
              <pc:sldMasterMk cId="137628676" sldId="2147483669"/>
              <pc:sldLayoutMk cId="709847897" sldId="214748368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19:57.501" v="40" actId="790"/>
          <pc:sldLayoutMkLst>
            <pc:docMk/>
            <pc:sldMasterMk cId="137628676" sldId="2147483669"/>
            <pc:sldLayoutMk cId="2779959160" sldId="2147483686"/>
          </pc:sldLayoutMkLst>
          <pc:spChg chg="mod">
            <ac:chgData name="Fake Test User" userId="SID-0" providerId="Test" clId="FakeClientId" dt="2021-09-08T07:19:57.501" v="40" actId="790"/>
            <ac:spMkLst>
              <pc:docMk/>
              <pc:sldMasterMk cId="137628676" sldId="2147483669"/>
              <pc:sldLayoutMk cId="2779959160" sldId="214748368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19:57.501" v="40" actId="790"/>
            <ac:spMkLst>
              <pc:docMk/>
              <pc:sldMasterMk cId="137628676" sldId="2147483669"/>
              <pc:sldLayoutMk cId="2779959160" sldId="214748368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19:57.501" v="40" actId="790"/>
            <ac:spMkLst>
              <pc:docMk/>
              <pc:sldMasterMk cId="137628676" sldId="2147483669"/>
              <pc:sldLayoutMk cId="2779959160" sldId="214748368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19:57.501" v="40" actId="790"/>
            <ac:spMkLst>
              <pc:docMk/>
              <pc:sldMasterMk cId="137628676" sldId="2147483669"/>
              <pc:sldLayoutMk cId="2779959160" sldId="214748368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19:57.501" v="40" actId="790"/>
            <ac:spMkLst>
              <pc:docMk/>
              <pc:sldMasterMk cId="137628676" sldId="2147483669"/>
              <pc:sldLayoutMk cId="2779959160" sldId="2147483686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8T07:21:50.259" v="61" actId="790"/>
        <pc:sldMasterMkLst>
          <pc:docMk/>
          <pc:sldMasterMk cId="3475826612" sldId="2147483705"/>
        </pc:sldMasterMkLst>
        <pc:spChg chg="mod">
          <ac:chgData name="Fake Test User" userId="SID-0" providerId="Test" clId="FakeClientId" dt="2021-09-08T07:20:28.665" v="44" actId="790"/>
          <ac:spMkLst>
            <pc:docMk/>
            <pc:sldMasterMk cId="3475826612" sldId="2147483705"/>
            <ac:spMk id="2" creationId="{00000000-0000-0000-0000-000000000000}"/>
          </ac:spMkLst>
        </pc:spChg>
        <pc:spChg chg="mod">
          <ac:chgData name="Fake Test User" userId="SID-0" providerId="Test" clId="FakeClientId" dt="2021-09-08T07:20:28.665" v="44" actId="790"/>
          <ac:spMkLst>
            <pc:docMk/>
            <pc:sldMasterMk cId="3475826612" sldId="2147483705"/>
            <ac:spMk id="3" creationId="{00000000-0000-0000-0000-000000000000}"/>
          </ac:spMkLst>
        </pc:spChg>
        <pc:spChg chg="mod">
          <ac:chgData name="Fake Test User" userId="SID-0" providerId="Test" clId="FakeClientId" dt="2021-09-08T07:20:28.665" v="44" actId="790"/>
          <ac:spMkLst>
            <pc:docMk/>
            <pc:sldMasterMk cId="3475826612" sldId="2147483705"/>
            <ac:spMk id="4" creationId="{00000000-0000-0000-0000-000000000000}"/>
          </ac:spMkLst>
        </pc:spChg>
        <pc:spChg chg="mod">
          <ac:chgData name="Fake Test User" userId="SID-0" providerId="Test" clId="FakeClientId" dt="2021-09-08T07:20:28.665" v="44" actId="790"/>
          <ac:spMkLst>
            <pc:docMk/>
            <pc:sldMasterMk cId="3475826612" sldId="2147483705"/>
            <ac:spMk id="5" creationId="{00000000-0000-0000-0000-000000000000}"/>
          </ac:spMkLst>
        </pc:spChg>
        <pc:spChg chg="mod">
          <ac:chgData name="Fake Test User" userId="SID-0" providerId="Test" clId="FakeClientId" dt="2021-09-08T07:20:28.665" v="44" actId="790"/>
          <ac:spMkLst>
            <pc:docMk/>
            <pc:sldMasterMk cId="3475826612" sldId="2147483705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8T07:20:32.931" v="45" actId="790"/>
          <pc:sldLayoutMkLst>
            <pc:docMk/>
            <pc:sldMasterMk cId="3475826612" sldId="2147483705"/>
            <pc:sldLayoutMk cId="4140685941" sldId="2147483706"/>
          </pc:sldLayoutMkLst>
          <pc:spChg chg="mod">
            <ac:chgData name="Fake Test User" userId="SID-0" providerId="Test" clId="FakeClientId" dt="2021-09-08T07:20:32.931" v="45" actId="790"/>
            <ac:spMkLst>
              <pc:docMk/>
              <pc:sldMasterMk cId="3475826612" sldId="2147483705"/>
              <pc:sldLayoutMk cId="4140685941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0:32.931" v="45" actId="790"/>
            <ac:spMkLst>
              <pc:docMk/>
              <pc:sldMasterMk cId="3475826612" sldId="2147483705"/>
              <pc:sldLayoutMk cId="4140685941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0:32.931" v="45" actId="790"/>
            <ac:spMkLst>
              <pc:docMk/>
              <pc:sldMasterMk cId="3475826612" sldId="2147483705"/>
              <pc:sldLayoutMk cId="4140685941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0:32.931" v="45" actId="790"/>
            <ac:spMkLst>
              <pc:docMk/>
              <pc:sldMasterMk cId="3475826612" sldId="2147483705"/>
              <pc:sldLayoutMk cId="4140685941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0:32.931" v="45" actId="790"/>
            <ac:spMkLst>
              <pc:docMk/>
              <pc:sldMasterMk cId="3475826612" sldId="2147483705"/>
              <pc:sldLayoutMk cId="4140685941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0:38.056" v="46" actId="790"/>
          <pc:sldLayoutMkLst>
            <pc:docMk/>
            <pc:sldMasterMk cId="3475826612" sldId="2147483705"/>
            <pc:sldLayoutMk cId="847468478" sldId="2147483707"/>
          </pc:sldLayoutMkLst>
          <pc:spChg chg="mod">
            <ac:chgData name="Fake Test User" userId="SID-0" providerId="Test" clId="FakeClientId" dt="2021-09-08T07:20:38.056" v="46" actId="790"/>
            <ac:spMkLst>
              <pc:docMk/>
              <pc:sldMasterMk cId="3475826612" sldId="2147483705"/>
              <pc:sldLayoutMk cId="847468478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0:38.056" v="46" actId="790"/>
            <ac:spMkLst>
              <pc:docMk/>
              <pc:sldMasterMk cId="3475826612" sldId="2147483705"/>
              <pc:sldLayoutMk cId="847468478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0:38.056" v="46" actId="790"/>
            <ac:spMkLst>
              <pc:docMk/>
              <pc:sldMasterMk cId="3475826612" sldId="2147483705"/>
              <pc:sldLayoutMk cId="847468478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0:38.056" v="46" actId="790"/>
            <ac:spMkLst>
              <pc:docMk/>
              <pc:sldMasterMk cId="3475826612" sldId="2147483705"/>
              <pc:sldLayoutMk cId="847468478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0:38.056" v="46" actId="790"/>
            <ac:spMkLst>
              <pc:docMk/>
              <pc:sldMasterMk cId="3475826612" sldId="2147483705"/>
              <pc:sldLayoutMk cId="847468478" sldId="214748370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0:42.697" v="47" actId="790"/>
          <pc:sldLayoutMkLst>
            <pc:docMk/>
            <pc:sldMasterMk cId="3475826612" sldId="2147483705"/>
            <pc:sldLayoutMk cId="2507432571" sldId="2147483708"/>
          </pc:sldLayoutMkLst>
          <pc:spChg chg="mod">
            <ac:chgData name="Fake Test User" userId="SID-0" providerId="Test" clId="FakeClientId" dt="2021-09-08T07:20:42.697" v="47" actId="790"/>
            <ac:spMkLst>
              <pc:docMk/>
              <pc:sldMasterMk cId="3475826612" sldId="2147483705"/>
              <pc:sldLayoutMk cId="2507432571" sldId="214748370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0:42.697" v="47" actId="790"/>
            <ac:spMkLst>
              <pc:docMk/>
              <pc:sldMasterMk cId="3475826612" sldId="2147483705"/>
              <pc:sldLayoutMk cId="2507432571" sldId="214748370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0:42.697" v="47" actId="790"/>
            <ac:spMkLst>
              <pc:docMk/>
              <pc:sldMasterMk cId="3475826612" sldId="2147483705"/>
              <pc:sldLayoutMk cId="2507432571" sldId="214748370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0:42.697" v="47" actId="790"/>
            <ac:spMkLst>
              <pc:docMk/>
              <pc:sldMasterMk cId="3475826612" sldId="2147483705"/>
              <pc:sldLayoutMk cId="2507432571" sldId="214748370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0:42.697" v="47" actId="790"/>
            <ac:spMkLst>
              <pc:docMk/>
              <pc:sldMasterMk cId="3475826612" sldId="2147483705"/>
              <pc:sldLayoutMk cId="2507432571" sldId="214748370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0:47.525" v="48" actId="790"/>
          <pc:sldLayoutMkLst>
            <pc:docMk/>
            <pc:sldMasterMk cId="3475826612" sldId="2147483705"/>
            <pc:sldLayoutMk cId="1310507564" sldId="2147483709"/>
          </pc:sldLayoutMkLst>
          <pc:spChg chg="mod">
            <ac:chgData name="Fake Test User" userId="SID-0" providerId="Test" clId="FakeClientId" dt="2021-09-08T07:20:47.525" v="48" actId="790"/>
            <ac:spMkLst>
              <pc:docMk/>
              <pc:sldMasterMk cId="3475826612" sldId="2147483705"/>
              <pc:sldLayoutMk cId="1310507564" sldId="214748370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0:47.525" v="48" actId="790"/>
            <ac:spMkLst>
              <pc:docMk/>
              <pc:sldMasterMk cId="3475826612" sldId="2147483705"/>
              <pc:sldLayoutMk cId="1310507564" sldId="214748370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0:47.525" v="48" actId="790"/>
            <ac:spMkLst>
              <pc:docMk/>
              <pc:sldMasterMk cId="3475826612" sldId="2147483705"/>
              <pc:sldLayoutMk cId="1310507564" sldId="214748370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0:47.525" v="48" actId="790"/>
            <ac:spMkLst>
              <pc:docMk/>
              <pc:sldMasterMk cId="3475826612" sldId="2147483705"/>
              <pc:sldLayoutMk cId="1310507564" sldId="214748370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0:47.525" v="48" actId="790"/>
            <ac:spMkLst>
              <pc:docMk/>
              <pc:sldMasterMk cId="3475826612" sldId="2147483705"/>
              <pc:sldLayoutMk cId="1310507564" sldId="214748370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0:47.525" v="48" actId="790"/>
            <ac:spMkLst>
              <pc:docMk/>
              <pc:sldMasterMk cId="3475826612" sldId="2147483705"/>
              <pc:sldLayoutMk cId="1310507564" sldId="214748370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0:51.853" v="49" actId="790"/>
          <pc:sldLayoutMkLst>
            <pc:docMk/>
            <pc:sldMasterMk cId="3475826612" sldId="2147483705"/>
            <pc:sldLayoutMk cId="2209358353" sldId="2147483710"/>
          </pc:sldLayoutMkLst>
          <pc:spChg chg="mod">
            <ac:chgData name="Fake Test User" userId="SID-0" providerId="Test" clId="FakeClientId" dt="2021-09-08T07:20:51.853" v="49" actId="790"/>
            <ac:spMkLst>
              <pc:docMk/>
              <pc:sldMasterMk cId="3475826612" sldId="2147483705"/>
              <pc:sldLayoutMk cId="2209358353" sldId="214748371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0:51.853" v="49" actId="790"/>
            <ac:spMkLst>
              <pc:docMk/>
              <pc:sldMasterMk cId="3475826612" sldId="2147483705"/>
              <pc:sldLayoutMk cId="2209358353" sldId="214748371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0:51.853" v="49" actId="790"/>
            <ac:spMkLst>
              <pc:docMk/>
              <pc:sldMasterMk cId="3475826612" sldId="2147483705"/>
              <pc:sldLayoutMk cId="2209358353" sldId="214748371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0:51.853" v="49" actId="790"/>
            <ac:spMkLst>
              <pc:docMk/>
              <pc:sldMasterMk cId="3475826612" sldId="2147483705"/>
              <pc:sldLayoutMk cId="2209358353" sldId="214748371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0:51.853" v="49" actId="790"/>
            <ac:spMkLst>
              <pc:docMk/>
              <pc:sldMasterMk cId="3475826612" sldId="2147483705"/>
              <pc:sldLayoutMk cId="2209358353" sldId="214748371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0:51.853" v="49" actId="790"/>
            <ac:spMkLst>
              <pc:docMk/>
              <pc:sldMasterMk cId="3475826612" sldId="2147483705"/>
              <pc:sldLayoutMk cId="2209358353" sldId="2147483710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20:51.853" v="49" actId="790"/>
            <ac:spMkLst>
              <pc:docMk/>
              <pc:sldMasterMk cId="3475826612" sldId="2147483705"/>
              <pc:sldLayoutMk cId="2209358353" sldId="2147483710"/>
              <ac:spMk id="8" creationId="{00000000-0000-0000-0000-000000000000}"/>
            </ac:spMkLst>
          </pc:spChg>
          <pc:spChg chg="mod">
            <ac:chgData name="Fake Test User" userId="SID-0" providerId="Test" clId="FakeClientId" dt="2021-09-08T07:20:51.853" v="49" actId="790"/>
            <ac:spMkLst>
              <pc:docMk/>
              <pc:sldMasterMk cId="3475826612" sldId="2147483705"/>
              <pc:sldLayoutMk cId="2209358353" sldId="214748371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0:56.446" v="50" actId="790"/>
          <pc:sldLayoutMkLst>
            <pc:docMk/>
            <pc:sldMasterMk cId="3475826612" sldId="2147483705"/>
            <pc:sldLayoutMk cId="3727058298" sldId="2147483711"/>
          </pc:sldLayoutMkLst>
          <pc:spChg chg="mod">
            <ac:chgData name="Fake Test User" userId="SID-0" providerId="Test" clId="FakeClientId" dt="2021-09-08T07:20:56.446" v="50" actId="790"/>
            <ac:spMkLst>
              <pc:docMk/>
              <pc:sldMasterMk cId="3475826612" sldId="2147483705"/>
              <pc:sldLayoutMk cId="3727058298" sldId="214748371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0:56.446" v="50" actId="790"/>
            <ac:spMkLst>
              <pc:docMk/>
              <pc:sldMasterMk cId="3475826612" sldId="2147483705"/>
              <pc:sldLayoutMk cId="3727058298" sldId="214748371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0:56.446" v="50" actId="790"/>
            <ac:spMkLst>
              <pc:docMk/>
              <pc:sldMasterMk cId="3475826612" sldId="2147483705"/>
              <pc:sldLayoutMk cId="3727058298" sldId="214748371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0:56.446" v="50" actId="790"/>
            <ac:spMkLst>
              <pc:docMk/>
              <pc:sldMasterMk cId="3475826612" sldId="2147483705"/>
              <pc:sldLayoutMk cId="3727058298" sldId="2147483711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01.009" v="51" actId="790"/>
          <pc:sldLayoutMkLst>
            <pc:docMk/>
            <pc:sldMasterMk cId="3475826612" sldId="2147483705"/>
            <pc:sldLayoutMk cId="1891131164" sldId="2147483712"/>
          </pc:sldLayoutMkLst>
          <pc:spChg chg="mod">
            <ac:chgData name="Fake Test User" userId="SID-0" providerId="Test" clId="FakeClientId" dt="2021-09-08T07:21:01.009" v="51" actId="790"/>
            <ac:spMkLst>
              <pc:docMk/>
              <pc:sldMasterMk cId="3475826612" sldId="2147483705"/>
              <pc:sldLayoutMk cId="1891131164" sldId="214748371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01.009" v="51" actId="790"/>
            <ac:spMkLst>
              <pc:docMk/>
              <pc:sldMasterMk cId="3475826612" sldId="2147483705"/>
              <pc:sldLayoutMk cId="1891131164" sldId="214748371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1:01.009" v="51" actId="790"/>
            <ac:spMkLst>
              <pc:docMk/>
              <pc:sldMasterMk cId="3475826612" sldId="2147483705"/>
              <pc:sldLayoutMk cId="1891131164" sldId="2147483712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06.728" v="52" actId="790"/>
          <pc:sldLayoutMkLst>
            <pc:docMk/>
            <pc:sldMasterMk cId="3475826612" sldId="2147483705"/>
            <pc:sldLayoutMk cId="2926324534" sldId="2147483713"/>
          </pc:sldLayoutMkLst>
          <pc:spChg chg="mod">
            <ac:chgData name="Fake Test User" userId="SID-0" providerId="Test" clId="FakeClientId" dt="2021-09-08T07:21:06.728" v="52" actId="790"/>
            <ac:spMkLst>
              <pc:docMk/>
              <pc:sldMasterMk cId="3475826612" sldId="2147483705"/>
              <pc:sldLayoutMk cId="2926324534" sldId="214748371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06.728" v="52" actId="790"/>
            <ac:spMkLst>
              <pc:docMk/>
              <pc:sldMasterMk cId="3475826612" sldId="2147483705"/>
              <pc:sldLayoutMk cId="2926324534" sldId="214748371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1:06.728" v="52" actId="790"/>
            <ac:spMkLst>
              <pc:docMk/>
              <pc:sldMasterMk cId="3475826612" sldId="2147483705"/>
              <pc:sldLayoutMk cId="2926324534" sldId="214748371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06.728" v="52" actId="790"/>
            <ac:spMkLst>
              <pc:docMk/>
              <pc:sldMasterMk cId="3475826612" sldId="2147483705"/>
              <pc:sldLayoutMk cId="2926324534" sldId="214748371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06.728" v="52" actId="790"/>
            <ac:spMkLst>
              <pc:docMk/>
              <pc:sldMasterMk cId="3475826612" sldId="2147483705"/>
              <pc:sldLayoutMk cId="2926324534" sldId="214748371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1:06.728" v="52" actId="790"/>
            <ac:spMkLst>
              <pc:docMk/>
              <pc:sldMasterMk cId="3475826612" sldId="2147483705"/>
              <pc:sldLayoutMk cId="2926324534" sldId="214748371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12.399" v="53" actId="790"/>
          <pc:sldLayoutMkLst>
            <pc:docMk/>
            <pc:sldMasterMk cId="3475826612" sldId="2147483705"/>
            <pc:sldLayoutMk cId="221218675" sldId="2147483714"/>
          </pc:sldLayoutMkLst>
          <pc:spChg chg="mod">
            <ac:chgData name="Fake Test User" userId="SID-0" providerId="Test" clId="FakeClientId" dt="2021-09-08T07:21:12.399" v="53" actId="790"/>
            <ac:spMkLst>
              <pc:docMk/>
              <pc:sldMasterMk cId="3475826612" sldId="2147483705"/>
              <pc:sldLayoutMk cId="221218675" sldId="214748371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12.399" v="53" actId="790"/>
            <ac:spMkLst>
              <pc:docMk/>
              <pc:sldMasterMk cId="3475826612" sldId="2147483705"/>
              <pc:sldLayoutMk cId="221218675" sldId="214748371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1:12.399" v="53" actId="790"/>
            <ac:spMkLst>
              <pc:docMk/>
              <pc:sldMasterMk cId="3475826612" sldId="2147483705"/>
              <pc:sldLayoutMk cId="221218675" sldId="214748371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12.399" v="53" actId="790"/>
            <ac:spMkLst>
              <pc:docMk/>
              <pc:sldMasterMk cId="3475826612" sldId="2147483705"/>
              <pc:sldLayoutMk cId="221218675" sldId="214748371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12.399" v="53" actId="790"/>
            <ac:spMkLst>
              <pc:docMk/>
              <pc:sldMasterMk cId="3475826612" sldId="2147483705"/>
              <pc:sldLayoutMk cId="221218675" sldId="214748371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1:12.399" v="53" actId="790"/>
            <ac:spMkLst>
              <pc:docMk/>
              <pc:sldMasterMk cId="3475826612" sldId="2147483705"/>
              <pc:sldLayoutMk cId="221218675" sldId="214748371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17.681" v="54" actId="790"/>
          <pc:sldLayoutMkLst>
            <pc:docMk/>
            <pc:sldMasterMk cId="3475826612" sldId="2147483705"/>
            <pc:sldLayoutMk cId="2890165182" sldId="2147483715"/>
          </pc:sldLayoutMkLst>
          <pc:spChg chg="mod">
            <ac:chgData name="Fake Test User" userId="SID-0" providerId="Test" clId="FakeClientId" dt="2021-09-08T07:21:17.681" v="54" actId="790"/>
            <ac:spMkLst>
              <pc:docMk/>
              <pc:sldMasterMk cId="3475826612" sldId="2147483705"/>
              <pc:sldLayoutMk cId="2890165182" sldId="214748371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17.681" v="54" actId="790"/>
            <ac:spMkLst>
              <pc:docMk/>
              <pc:sldMasterMk cId="3475826612" sldId="2147483705"/>
              <pc:sldLayoutMk cId="2890165182" sldId="214748371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1:17.681" v="54" actId="790"/>
            <ac:spMkLst>
              <pc:docMk/>
              <pc:sldMasterMk cId="3475826612" sldId="2147483705"/>
              <pc:sldLayoutMk cId="2890165182" sldId="214748371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17.681" v="54" actId="790"/>
            <ac:spMkLst>
              <pc:docMk/>
              <pc:sldMasterMk cId="3475826612" sldId="2147483705"/>
              <pc:sldLayoutMk cId="2890165182" sldId="214748371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17.681" v="54" actId="790"/>
            <ac:spMkLst>
              <pc:docMk/>
              <pc:sldMasterMk cId="3475826612" sldId="2147483705"/>
              <pc:sldLayoutMk cId="2890165182" sldId="214748371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1:17.681" v="54" actId="790"/>
            <ac:spMkLst>
              <pc:docMk/>
              <pc:sldMasterMk cId="3475826612" sldId="2147483705"/>
              <pc:sldLayoutMk cId="2890165182" sldId="214748371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28.024" v="55" actId="790"/>
          <pc:sldLayoutMkLst>
            <pc:docMk/>
            <pc:sldMasterMk cId="3475826612" sldId="2147483705"/>
            <pc:sldLayoutMk cId="4131110589" sldId="2147483716"/>
          </pc:sldLayoutMkLst>
          <pc:spChg chg="mod">
            <ac:chgData name="Fake Test User" userId="SID-0" providerId="Test" clId="FakeClientId" dt="2021-09-08T07:21:28.024" v="55" actId="790"/>
            <ac:spMkLst>
              <pc:docMk/>
              <pc:sldMasterMk cId="3475826612" sldId="2147483705"/>
              <pc:sldLayoutMk cId="4131110589" sldId="214748371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28.024" v="55" actId="790"/>
            <ac:spMkLst>
              <pc:docMk/>
              <pc:sldMasterMk cId="3475826612" sldId="2147483705"/>
              <pc:sldLayoutMk cId="4131110589" sldId="214748371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28.024" v="55" actId="790"/>
            <ac:spMkLst>
              <pc:docMk/>
              <pc:sldMasterMk cId="3475826612" sldId="2147483705"/>
              <pc:sldLayoutMk cId="4131110589" sldId="214748371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28.024" v="55" actId="790"/>
            <ac:spMkLst>
              <pc:docMk/>
              <pc:sldMasterMk cId="3475826612" sldId="2147483705"/>
              <pc:sldLayoutMk cId="4131110589" sldId="214748371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1:28.024" v="55" actId="790"/>
            <ac:spMkLst>
              <pc:docMk/>
              <pc:sldMasterMk cId="3475826612" sldId="2147483705"/>
              <pc:sldLayoutMk cId="4131110589" sldId="21474837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32.509" v="56" actId="790"/>
          <pc:sldLayoutMkLst>
            <pc:docMk/>
            <pc:sldMasterMk cId="3475826612" sldId="2147483705"/>
            <pc:sldLayoutMk cId="1373428286" sldId="2147483717"/>
          </pc:sldLayoutMkLst>
          <pc:spChg chg="mod">
            <ac:chgData name="Fake Test User" userId="SID-0" providerId="Test" clId="FakeClientId" dt="2021-09-08T07:21:32.509" v="56" actId="790"/>
            <ac:spMkLst>
              <pc:docMk/>
              <pc:sldMasterMk cId="3475826612" sldId="2147483705"/>
              <pc:sldLayoutMk cId="1373428286" sldId="214748371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32.509" v="56" actId="790"/>
            <ac:spMkLst>
              <pc:docMk/>
              <pc:sldMasterMk cId="3475826612" sldId="2147483705"/>
              <pc:sldLayoutMk cId="1373428286" sldId="214748371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32.509" v="56" actId="790"/>
            <ac:spMkLst>
              <pc:docMk/>
              <pc:sldMasterMk cId="3475826612" sldId="2147483705"/>
              <pc:sldLayoutMk cId="1373428286" sldId="214748371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32.509" v="56" actId="790"/>
            <ac:spMkLst>
              <pc:docMk/>
              <pc:sldMasterMk cId="3475826612" sldId="2147483705"/>
              <pc:sldLayoutMk cId="1373428286" sldId="214748371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1:32.509" v="56" actId="790"/>
            <ac:spMkLst>
              <pc:docMk/>
              <pc:sldMasterMk cId="3475826612" sldId="2147483705"/>
              <pc:sldLayoutMk cId="1373428286" sldId="214748371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21:32.509" v="56" actId="790"/>
            <ac:spMkLst>
              <pc:docMk/>
              <pc:sldMasterMk cId="3475826612" sldId="2147483705"/>
              <pc:sldLayoutMk cId="1373428286" sldId="214748371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8T07:21:32.509" v="56" actId="790"/>
            <ac:spMkLst>
              <pc:docMk/>
              <pc:sldMasterMk cId="3475826612" sldId="2147483705"/>
              <pc:sldLayoutMk cId="1373428286" sldId="2147483717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8T07:21:32.509" v="56" actId="790"/>
            <ac:spMkLst>
              <pc:docMk/>
              <pc:sldMasterMk cId="3475826612" sldId="2147483705"/>
              <pc:sldLayoutMk cId="1373428286" sldId="2147483717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36.149" v="57" actId="790"/>
          <pc:sldLayoutMkLst>
            <pc:docMk/>
            <pc:sldMasterMk cId="3475826612" sldId="2147483705"/>
            <pc:sldLayoutMk cId="2218869794" sldId="2147483718"/>
          </pc:sldLayoutMkLst>
          <pc:spChg chg="mod">
            <ac:chgData name="Fake Test User" userId="SID-0" providerId="Test" clId="FakeClientId" dt="2021-09-08T07:21:36.149" v="57" actId="790"/>
            <ac:spMkLst>
              <pc:docMk/>
              <pc:sldMasterMk cId="3475826612" sldId="2147483705"/>
              <pc:sldLayoutMk cId="2218869794" sldId="214748371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36.149" v="57" actId="790"/>
            <ac:spMkLst>
              <pc:docMk/>
              <pc:sldMasterMk cId="3475826612" sldId="2147483705"/>
              <pc:sldLayoutMk cId="2218869794" sldId="214748371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36.149" v="57" actId="790"/>
            <ac:spMkLst>
              <pc:docMk/>
              <pc:sldMasterMk cId="3475826612" sldId="2147483705"/>
              <pc:sldLayoutMk cId="2218869794" sldId="214748371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36.149" v="57" actId="790"/>
            <ac:spMkLst>
              <pc:docMk/>
              <pc:sldMasterMk cId="3475826612" sldId="2147483705"/>
              <pc:sldLayoutMk cId="2218869794" sldId="214748371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1:36.149" v="57" actId="790"/>
            <ac:spMkLst>
              <pc:docMk/>
              <pc:sldMasterMk cId="3475826612" sldId="2147483705"/>
              <pc:sldLayoutMk cId="2218869794" sldId="214748371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39.446" v="58" actId="790"/>
          <pc:sldLayoutMkLst>
            <pc:docMk/>
            <pc:sldMasterMk cId="3475826612" sldId="2147483705"/>
            <pc:sldLayoutMk cId="2122087897" sldId="2147483719"/>
          </pc:sldLayoutMkLst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8" creationId="{00000000-0000-0000-0000-000000000000}"/>
            </ac:spMkLst>
          </pc:spChg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9" creationId="{00000000-0000-0000-0000-000000000000}"/>
            </ac:spMkLst>
          </pc:spChg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8T07:21:39.446" v="58" actId="790"/>
            <ac:spMkLst>
              <pc:docMk/>
              <pc:sldMasterMk cId="3475826612" sldId="2147483705"/>
              <pc:sldLayoutMk cId="2122087897" sldId="214748371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43.196" v="59" actId="790"/>
          <pc:sldLayoutMkLst>
            <pc:docMk/>
            <pc:sldMasterMk cId="3475826612" sldId="2147483705"/>
            <pc:sldLayoutMk cId="2124628002" sldId="2147483720"/>
          </pc:sldLayoutMkLst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8T07:21:43.196" v="59" actId="790"/>
            <ac:spMkLst>
              <pc:docMk/>
              <pc:sldMasterMk cId="3475826612" sldId="2147483705"/>
              <pc:sldLayoutMk cId="2124628002" sldId="2147483720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46.790" v="60" actId="790"/>
          <pc:sldLayoutMkLst>
            <pc:docMk/>
            <pc:sldMasterMk cId="3475826612" sldId="2147483705"/>
            <pc:sldLayoutMk cId="831590654" sldId="2147483721"/>
          </pc:sldLayoutMkLst>
          <pc:spChg chg="mod">
            <ac:chgData name="Fake Test User" userId="SID-0" providerId="Test" clId="FakeClientId" dt="2021-09-08T07:21:46.790" v="60" actId="790"/>
            <ac:spMkLst>
              <pc:docMk/>
              <pc:sldMasterMk cId="3475826612" sldId="2147483705"/>
              <pc:sldLayoutMk cId="831590654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46.790" v="60" actId="790"/>
            <ac:spMkLst>
              <pc:docMk/>
              <pc:sldMasterMk cId="3475826612" sldId="2147483705"/>
              <pc:sldLayoutMk cId="831590654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1:46.790" v="60" actId="790"/>
            <ac:spMkLst>
              <pc:docMk/>
              <pc:sldMasterMk cId="3475826612" sldId="2147483705"/>
              <pc:sldLayoutMk cId="831590654" sldId="214748372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46.790" v="60" actId="790"/>
            <ac:spMkLst>
              <pc:docMk/>
              <pc:sldMasterMk cId="3475826612" sldId="2147483705"/>
              <pc:sldLayoutMk cId="831590654" sldId="214748372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46.790" v="60" actId="790"/>
            <ac:spMkLst>
              <pc:docMk/>
              <pc:sldMasterMk cId="3475826612" sldId="2147483705"/>
              <pc:sldLayoutMk cId="831590654" sldId="214748372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1:50.259" v="61" actId="790"/>
          <pc:sldLayoutMkLst>
            <pc:docMk/>
            <pc:sldMasterMk cId="3475826612" sldId="2147483705"/>
            <pc:sldLayoutMk cId="3809886901" sldId="2147483722"/>
          </pc:sldLayoutMkLst>
          <pc:spChg chg="mod">
            <ac:chgData name="Fake Test User" userId="SID-0" providerId="Test" clId="FakeClientId" dt="2021-09-08T07:21:50.259" v="61" actId="790"/>
            <ac:spMkLst>
              <pc:docMk/>
              <pc:sldMasterMk cId="3475826612" sldId="2147483705"/>
              <pc:sldLayoutMk cId="3809886901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50.259" v="61" actId="790"/>
            <ac:spMkLst>
              <pc:docMk/>
              <pc:sldMasterMk cId="3475826612" sldId="2147483705"/>
              <pc:sldLayoutMk cId="3809886901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1:50.259" v="61" actId="790"/>
            <ac:spMkLst>
              <pc:docMk/>
              <pc:sldMasterMk cId="3475826612" sldId="2147483705"/>
              <pc:sldLayoutMk cId="3809886901" sldId="214748372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50.259" v="61" actId="790"/>
            <ac:spMkLst>
              <pc:docMk/>
              <pc:sldMasterMk cId="3475826612" sldId="2147483705"/>
              <pc:sldLayoutMk cId="3809886901" sldId="214748372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50.259" v="61" actId="790"/>
            <ac:spMkLst>
              <pc:docMk/>
              <pc:sldMasterMk cId="3475826612" sldId="2147483705"/>
              <pc:sldLayoutMk cId="3809886901" sldId="2147483722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8T07:23:35.852" v="80" actId="790"/>
        <pc:sldMasterMkLst>
          <pc:docMk/>
          <pc:sldMasterMk cId="526897659" sldId="2147483723"/>
        </pc:sldMasterMkLst>
        <pc:spChg chg="mod">
          <ac:chgData name="Fake Test User" userId="SID-0" providerId="Test" clId="FakeClientId" dt="2021-09-08T07:21:54.931" v="62" actId="790"/>
          <ac:spMkLst>
            <pc:docMk/>
            <pc:sldMasterMk cId="526897659" sldId="2147483723"/>
            <ac:spMk id="2" creationId="{00000000-0000-0000-0000-000000000000}"/>
          </ac:spMkLst>
        </pc:spChg>
        <pc:spChg chg="mod">
          <ac:chgData name="Fake Test User" userId="SID-0" providerId="Test" clId="FakeClientId" dt="2021-09-08T07:21:54.931" v="62" actId="790"/>
          <ac:spMkLst>
            <pc:docMk/>
            <pc:sldMasterMk cId="526897659" sldId="2147483723"/>
            <ac:spMk id="3" creationId="{00000000-0000-0000-0000-000000000000}"/>
          </ac:spMkLst>
        </pc:spChg>
        <pc:spChg chg="mod">
          <ac:chgData name="Fake Test User" userId="SID-0" providerId="Test" clId="FakeClientId" dt="2021-09-08T07:21:54.931" v="62" actId="790"/>
          <ac:spMkLst>
            <pc:docMk/>
            <pc:sldMasterMk cId="526897659" sldId="2147483723"/>
            <ac:spMk id="4" creationId="{00000000-0000-0000-0000-000000000000}"/>
          </ac:spMkLst>
        </pc:spChg>
        <pc:spChg chg="mod">
          <ac:chgData name="Fake Test User" userId="SID-0" providerId="Test" clId="FakeClientId" dt="2021-09-08T07:21:54.931" v="62" actId="790"/>
          <ac:spMkLst>
            <pc:docMk/>
            <pc:sldMasterMk cId="526897659" sldId="2147483723"/>
            <ac:spMk id="5" creationId="{00000000-0000-0000-0000-000000000000}"/>
          </ac:spMkLst>
        </pc:spChg>
        <pc:spChg chg="mod">
          <ac:chgData name="Fake Test User" userId="SID-0" providerId="Test" clId="FakeClientId" dt="2021-09-08T07:21:54.931" v="62" actId="790"/>
          <ac:spMkLst>
            <pc:docMk/>
            <pc:sldMasterMk cId="526897659" sldId="2147483723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8T07:21:59.149" v="63" actId="790"/>
          <pc:sldLayoutMkLst>
            <pc:docMk/>
            <pc:sldMasterMk cId="526897659" sldId="2147483723"/>
            <pc:sldLayoutMk cId="3588423571" sldId="2147483724"/>
          </pc:sldLayoutMkLst>
          <pc:spChg chg="mod">
            <ac:chgData name="Fake Test User" userId="SID-0" providerId="Test" clId="FakeClientId" dt="2021-09-08T07:21:59.149" v="63" actId="790"/>
            <ac:spMkLst>
              <pc:docMk/>
              <pc:sldMasterMk cId="526897659" sldId="2147483723"/>
              <pc:sldLayoutMk cId="3588423571" sldId="214748372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1:59.149" v="63" actId="790"/>
            <ac:spMkLst>
              <pc:docMk/>
              <pc:sldMasterMk cId="526897659" sldId="2147483723"/>
              <pc:sldLayoutMk cId="3588423571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1:59.149" v="63" actId="790"/>
            <ac:spMkLst>
              <pc:docMk/>
              <pc:sldMasterMk cId="526897659" sldId="2147483723"/>
              <pc:sldLayoutMk cId="3588423571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1:59.149" v="63" actId="790"/>
            <ac:spMkLst>
              <pc:docMk/>
              <pc:sldMasterMk cId="526897659" sldId="2147483723"/>
              <pc:sldLayoutMk cId="3588423571" sldId="214748372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1:59.149" v="63" actId="790"/>
            <ac:spMkLst>
              <pc:docMk/>
              <pc:sldMasterMk cId="526897659" sldId="2147483723"/>
              <pc:sldLayoutMk cId="3588423571" sldId="214748372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03.056" v="64" actId="790"/>
          <pc:sldLayoutMkLst>
            <pc:docMk/>
            <pc:sldMasterMk cId="526897659" sldId="2147483723"/>
            <pc:sldLayoutMk cId="1057999558" sldId="2147483725"/>
          </pc:sldLayoutMkLst>
          <pc:spChg chg="mod">
            <ac:chgData name="Fake Test User" userId="SID-0" providerId="Test" clId="FakeClientId" dt="2021-09-08T07:22:03.056" v="64" actId="790"/>
            <ac:spMkLst>
              <pc:docMk/>
              <pc:sldMasterMk cId="526897659" sldId="2147483723"/>
              <pc:sldLayoutMk cId="1057999558" sldId="214748372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03.056" v="64" actId="790"/>
            <ac:spMkLst>
              <pc:docMk/>
              <pc:sldMasterMk cId="526897659" sldId="2147483723"/>
              <pc:sldLayoutMk cId="1057999558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2:03.056" v="64" actId="790"/>
            <ac:spMkLst>
              <pc:docMk/>
              <pc:sldMasterMk cId="526897659" sldId="2147483723"/>
              <pc:sldLayoutMk cId="1057999558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2:03.056" v="64" actId="790"/>
            <ac:spMkLst>
              <pc:docMk/>
              <pc:sldMasterMk cId="526897659" sldId="2147483723"/>
              <pc:sldLayoutMk cId="1057999558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2:03.056" v="64" actId="790"/>
            <ac:spMkLst>
              <pc:docMk/>
              <pc:sldMasterMk cId="526897659" sldId="2147483723"/>
              <pc:sldLayoutMk cId="1057999558" sldId="214748372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07.024" v="65" actId="790"/>
          <pc:sldLayoutMkLst>
            <pc:docMk/>
            <pc:sldMasterMk cId="526897659" sldId="2147483723"/>
            <pc:sldLayoutMk cId="251986355" sldId="2147483726"/>
          </pc:sldLayoutMkLst>
          <pc:spChg chg="mod">
            <ac:chgData name="Fake Test User" userId="SID-0" providerId="Test" clId="FakeClientId" dt="2021-09-08T07:22:07.024" v="65" actId="790"/>
            <ac:spMkLst>
              <pc:docMk/>
              <pc:sldMasterMk cId="526897659" sldId="2147483723"/>
              <pc:sldLayoutMk cId="251986355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07.024" v="65" actId="790"/>
            <ac:spMkLst>
              <pc:docMk/>
              <pc:sldMasterMk cId="526897659" sldId="2147483723"/>
              <pc:sldLayoutMk cId="251986355" sldId="214748372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2:07.024" v="65" actId="790"/>
            <ac:spMkLst>
              <pc:docMk/>
              <pc:sldMasterMk cId="526897659" sldId="2147483723"/>
              <pc:sldLayoutMk cId="251986355" sldId="214748372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2:07.024" v="65" actId="790"/>
            <ac:spMkLst>
              <pc:docMk/>
              <pc:sldMasterMk cId="526897659" sldId="2147483723"/>
              <pc:sldLayoutMk cId="251986355" sldId="214748372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2:07.024" v="65" actId="790"/>
            <ac:spMkLst>
              <pc:docMk/>
              <pc:sldMasterMk cId="526897659" sldId="2147483723"/>
              <pc:sldLayoutMk cId="251986355" sldId="214748372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11.462" v="66" actId="790"/>
          <pc:sldLayoutMkLst>
            <pc:docMk/>
            <pc:sldMasterMk cId="526897659" sldId="2147483723"/>
            <pc:sldLayoutMk cId="400391073" sldId="2147483727"/>
          </pc:sldLayoutMkLst>
          <pc:spChg chg="mod">
            <ac:chgData name="Fake Test User" userId="SID-0" providerId="Test" clId="FakeClientId" dt="2021-09-08T07:22:11.462" v="66" actId="790"/>
            <ac:spMkLst>
              <pc:docMk/>
              <pc:sldMasterMk cId="526897659" sldId="2147483723"/>
              <pc:sldLayoutMk cId="400391073" sldId="214748372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11.462" v="66" actId="790"/>
            <ac:spMkLst>
              <pc:docMk/>
              <pc:sldMasterMk cId="526897659" sldId="2147483723"/>
              <pc:sldLayoutMk cId="400391073" sldId="214748372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2:11.462" v="66" actId="790"/>
            <ac:spMkLst>
              <pc:docMk/>
              <pc:sldMasterMk cId="526897659" sldId="2147483723"/>
              <pc:sldLayoutMk cId="400391073" sldId="214748372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2:11.462" v="66" actId="790"/>
            <ac:spMkLst>
              <pc:docMk/>
              <pc:sldMasterMk cId="526897659" sldId="2147483723"/>
              <pc:sldLayoutMk cId="400391073" sldId="214748372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2:11.462" v="66" actId="790"/>
            <ac:spMkLst>
              <pc:docMk/>
              <pc:sldMasterMk cId="526897659" sldId="2147483723"/>
              <pc:sldLayoutMk cId="400391073" sldId="214748372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2:11.462" v="66" actId="790"/>
            <ac:spMkLst>
              <pc:docMk/>
              <pc:sldMasterMk cId="526897659" sldId="2147483723"/>
              <pc:sldLayoutMk cId="400391073" sldId="214748372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19.493" v="67" actId="790"/>
          <pc:sldLayoutMkLst>
            <pc:docMk/>
            <pc:sldMasterMk cId="526897659" sldId="2147483723"/>
            <pc:sldLayoutMk cId="412925458" sldId="2147483728"/>
          </pc:sldLayoutMkLst>
          <pc:spChg chg="mod">
            <ac:chgData name="Fake Test User" userId="SID-0" providerId="Test" clId="FakeClientId" dt="2021-09-08T07:22:19.493" v="67" actId="790"/>
            <ac:spMkLst>
              <pc:docMk/>
              <pc:sldMasterMk cId="526897659" sldId="2147483723"/>
              <pc:sldLayoutMk cId="412925458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19.493" v="67" actId="790"/>
            <ac:spMkLst>
              <pc:docMk/>
              <pc:sldMasterMk cId="526897659" sldId="2147483723"/>
              <pc:sldLayoutMk cId="412925458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2:19.493" v="67" actId="790"/>
            <ac:spMkLst>
              <pc:docMk/>
              <pc:sldMasterMk cId="526897659" sldId="2147483723"/>
              <pc:sldLayoutMk cId="412925458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2:19.493" v="67" actId="790"/>
            <ac:spMkLst>
              <pc:docMk/>
              <pc:sldMasterMk cId="526897659" sldId="2147483723"/>
              <pc:sldLayoutMk cId="412925458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2:19.493" v="67" actId="790"/>
            <ac:spMkLst>
              <pc:docMk/>
              <pc:sldMasterMk cId="526897659" sldId="2147483723"/>
              <pc:sldLayoutMk cId="412925458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2:19.493" v="67" actId="790"/>
            <ac:spMkLst>
              <pc:docMk/>
              <pc:sldMasterMk cId="526897659" sldId="2147483723"/>
              <pc:sldLayoutMk cId="412925458" sldId="2147483728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22:19.493" v="67" actId="790"/>
            <ac:spMkLst>
              <pc:docMk/>
              <pc:sldMasterMk cId="526897659" sldId="2147483723"/>
              <pc:sldLayoutMk cId="412925458" sldId="2147483728"/>
              <ac:spMk id="8" creationId="{00000000-0000-0000-0000-000000000000}"/>
            </ac:spMkLst>
          </pc:spChg>
          <pc:spChg chg="mod">
            <ac:chgData name="Fake Test User" userId="SID-0" providerId="Test" clId="FakeClientId" dt="2021-09-08T07:22:19.493" v="67" actId="790"/>
            <ac:spMkLst>
              <pc:docMk/>
              <pc:sldMasterMk cId="526897659" sldId="2147483723"/>
              <pc:sldLayoutMk cId="412925458" sldId="214748372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27.056" v="68" actId="790"/>
          <pc:sldLayoutMkLst>
            <pc:docMk/>
            <pc:sldMasterMk cId="526897659" sldId="2147483723"/>
            <pc:sldLayoutMk cId="2801469155" sldId="2147483729"/>
          </pc:sldLayoutMkLst>
          <pc:spChg chg="mod">
            <ac:chgData name="Fake Test User" userId="SID-0" providerId="Test" clId="FakeClientId" dt="2021-09-08T07:22:27.056" v="68" actId="790"/>
            <ac:spMkLst>
              <pc:docMk/>
              <pc:sldMasterMk cId="526897659" sldId="2147483723"/>
              <pc:sldLayoutMk cId="2801469155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27.056" v="68" actId="790"/>
            <ac:spMkLst>
              <pc:docMk/>
              <pc:sldMasterMk cId="526897659" sldId="2147483723"/>
              <pc:sldLayoutMk cId="2801469155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2:27.056" v="68" actId="790"/>
            <ac:spMkLst>
              <pc:docMk/>
              <pc:sldMasterMk cId="526897659" sldId="2147483723"/>
              <pc:sldLayoutMk cId="2801469155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2:27.056" v="68" actId="790"/>
            <ac:spMkLst>
              <pc:docMk/>
              <pc:sldMasterMk cId="526897659" sldId="2147483723"/>
              <pc:sldLayoutMk cId="2801469155" sldId="2147483729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32.040" v="69" actId="790"/>
          <pc:sldLayoutMkLst>
            <pc:docMk/>
            <pc:sldMasterMk cId="526897659" sldId="2147483723"/>
            <pc:sldLayoutMk cId="3005378833" sldId="2147483730"/>
          </pc:sldLayoutMkLst>
          <pc:spChg chg="mod">
            <ac:chgData name="Fake Test User" userId="SID-0" providerId="Test" clId="FakeClientId" dt="2021-09-08T07:22:32.040" v="69" actId="790"/>
            <ac:spMkLst>
              <pc:docMk/>
              <pc:sldMasterMk cId="526897659" sldId="2147483723"/>
              <pc:sldLayoutMk cId="3005378833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32.040" v="69" actId="790"/>
            <ac:spMkLst>
              <pc:docMk/>
              <pc:sldMasterMk cId="526897659" sldId="2147483723"/>
              <pc:sldLayoutMk cId="3005378833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2:32.040" v="69" actId="790"/>
            <ac:spMkLst>
              <pc:docMk/>
              <pc:sldMasterMk cId="526897659" sldId="2147483723"/>
              <pc:sldLayoutMk cId="3005378833" sldId="2147483730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37.071" v="70" actId="790"/>
          <pc:sldLayoutMkLst>
            <pc:docMk/>
            <pc:sldMasterMk cId="526897659" sldId="2147483723"/>
            <pc:sldLayoutMk cId="3933333917" sldId="2147483731"/>
          </pc:sldLayoutMkLst>
          <pc:spChg chg="mod">
            <ac:chgData name="Fake Test User" userId="SID-0" providerId="Test" clId="FakeClientId" dt="2021-09-08T07:22:37.071" v="70" actId="790"/>
            <ac:spMkLst>
              <pc:docMk/>
              <pc:sldMasterMk cId="526897659" sldId="2147483723"/>
              <pc:sldLayoutMk cId="3933333917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37.071" v="70" actId="790"/>
            <ac:spMkLst>
              <pc:docMk/>
              <pc:sldMasterMk cId="526897659" sldId="2147483723"/>
              <pc:sldLayoutMk cId="3933333917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2:37.071" v="70" actId="790"/>
            <ac:spMkLst>
              <pc:docMk/>
              <pc:sldMasterMk cId="526897659" sldId="2147483723"/>
              <pc:sldLayoutMk cId="3933333917" sldId="214748373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2:37.071" v="70" actId="790"/>
            <ac:spMkLst>
              <pc:docMk/>
              <pc:sldMasterMk cId="526897659" sldId="2147483723"/>
              <pc:sldLayoutMk cId="3933333917" sldId="214748373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2:37.071" v="70" actId="790"/>
            <ac:spMkLst>
              <pc:docMk/>
              <pc:sldMasterMk cId="526897659" sldId="2147483723"/>
              <pc:sldLayoutMk cId="3933333917" sldId="214748373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2:37.071" v="70" actId="790"/>
            <ac:spMkLst>
              <pc:docMk/>
              <pc:sldMasterMk cId="526897659" sldId="2147483723"/>
              <pc:sldLayoutMk cId="3933333917" sldId="214748373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42.368" v="71" actId="790"/>
          <pc:sldLayoutMkLst>
            <pc:docMk/>
            <pc:sldMasterMk cId="526897659" sldId="2147483723"/>
            <pc:sldLayoutMk cId="2612067480" sldId="2147483732"/>
          </pc:sldLayoutMkLst>
          <pc:spChg chg="mod">
            <ac:chgData name="Fake Test User" userId="SID-0" providerId="Test" clId="FakeClientId" dt="2021-09-08T07:22:42.368" v="71" actId="790"/>
            <ac:spMkLst>
              <pc:docMk/>
              <pc:sldMasterMk cId="526897659" sldId="2147483723"/>
              <pc:sldLayoutMk cId="2612067480" sldId="214748373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42.368" v="71" actId="790"/>
            <ac:spMkLst>
              <pc:docMk/>
              <pc:sldMasterMk cId="526897659" sldId="2147483723"/>
              <pc:sldLayoutMk cId="2612067480" sldId="214748373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2:42.368" v="71" actId="790"/>
            <ac:spMkLst>
              <pc:docMk/>
              <pc:sldMasterMk cId="526897659" sldId="2147483723"/>
              <pc:sldLayoutMk cId="2612067480" sldId="214748373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2:42.368" v="71" actId="790"/>
            <ac:spMkLst>
              <pc:docMk/>
              <pc:sldMasterMk cId="526897659" sldId="2147483723"/>
              <pc:sldLayoutMk cId="2612067480" sldId="214748373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2:42.368" v="71" actId="790"/>
            <ac:spMkLst>
              <pc:docMk/>
              <pc:sldMasterMk cId="526897659" sldId="2147483723"/>
              <pc:sldLayoutMk cId="2612067480" sldId="214748373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2:42.368" v="71" actId="790"/>
            <ac:spMkLst>
              <pc:docMk/>
              <pc:sldMasterMk cId="526897659" sldId="2147483723"/>
              <pc:sldLayoutMk cId="2612067480" sldId="214748373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48.884" v="72" actId="790"/>
          <pc:sldLayoutMkLst>
            <pc:docMk/>
            <pc:sldMasterMk cId="526897659" sldId="2147483723"/>
            <pc:sldLayoutMk cId="3480607522" sldId="2147483733"/>
          </pc:sldLayoutMkLst>
          <pc:spChg chg="mod">
            <ac:chgData name="Fake Test User" userId="SID-0" providerId="Test" clId="FakeClientId" dt="2021-09-08T07:22:48.884" v="72" actId="790"/>
            <ac:spMkLst>
              <pc:docMk/>
              <pc:sldMasterMk cId="526897659" sldId="2147483723"/>
              <pc:sldLayoutMk cId="3480607522" sldId="214748373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48.884" v="72" actId="790"/>
            <ac:spMkLst>
              <pc:docMk/>
              <pc:sldMasterMk cId="526897659" sldId="2147483723"/>
              <pc:sldLayoutMk cId="3480607522" sldId="214748373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2:48.884" v="72" actId="790"/>
            <ac:spMkLst>
              <pc:docMk/>
              <pc:sldMasterMk cId="526897659" sldId="2147483723"/>
              <pc:sldLayoutMk cId="3480607522" sldId="214748373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2:48.884" v="72" actId="790"/>
            <ac:spMkLst>
              <pc:docMk/>
              <pc:sldMasterMk cId="526897659" sldId="2147483723"/>
              <pc:sldLayoutMk cId="3480607522" sldId="214748373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2:48.884" v="72" actId="790"/>
            <ac:spMkLst>
              <pc:docMk/>
              <pc:sldMasterMk cId="526897659" sldId="2147483723"/>
              <pc:sldLayoutMk cId="3480607522" sldId="214748373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2:48.884" v="72" actId="790"/>
            <ac:spMkLst>
              <pc:docMk/>
              <pc:sldMasterMk cId="526897659" sldId="2147483723"/>
              <pc:sldLayoutMk cId="3480607522" sldId="21474837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2:55.571" v="73" actId="790"/>
          <pc:sldLayoutMkLst>
            <pc:docMk/>
            <pc:sldMasterMk cId="526897659" sldId="2147483723"/>
            <pc:sldLayoutMk cId="1874527180" sldId="2147483734"/>
          </pc:sldLayoutMkLst>
          <pc:spChg chg="mod">
            <ac:chgData name="Fake Test User" userId="SID-0" providerId="Test" clId="FakeClientId" dt="2021-09-08T07:22:55.571" v="73" actId="790"/>
            <ac:spMkLst>
              <pc:docMk/>
              <pc:sldMasterMk cId="526897659" sldId="2147483723"/>
              <pc:sldLayoutMk cId="1874527180" sldId="214748373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2:55.571" v="73" actId="790"/>
            <ac:spMkLst>
              <pc:docMk/>
              <pc:sldMasterMk cId="526897659" sldId="2147483723"/>
              <pc:sldLayoutMk cId="1874527180" sldId="214748373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2:55.571" v="73" actId="790"/>
            <ac:spMkLst>
              <pc:docMk/>
              <pc:sldMasterMk cId="526897659" sldId="2147483723"/>
              <pc:sldLayoutMk cId="1874527180" sldId="214748373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2:55.571" v="73" actId="790"/>
            <ac:spMkLst>
              <pc:docMk/>
              <pc:sldMasterMk cId="526897659" sldId="2147483723"/>
              <pc:sldLayoutMk cId="1874527180" sldId="214748373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2:55.571" v="73" actId="790"/>
            <ac:spMkLst>
              <pc:docMk/>
              <pc:sldMasterMk cId="526897659" sldId="2147483723"/>
              <pc:sldLayoutMk cId="1874527180" sldId="214748373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3:00.884" v="74" actId="790"/>
          <pc:sldLayoutMkLst>
            <pc:docMk/>
            <pc:sldMasterMk cId="526897659" sldId="2147483723"/>
            <pc:sldLayoutMk cId="1897023079" sldId="2147483735"/>
          </pc:sldLayoutMkLst>
          <pc:spChg chg="mod">
            <ac:chgData name="Fake Test User" userId="SID-0" providerId="Test" clId="FakeClientId" dt="2021-09-08T07:23:00.884" v="74" actId="790"/>
            <ac:spMkLst>
              <pc:docMk/>
              <pc:sldMasterMk cId="526897659" sldId="2147483723"/>
              <pc:sldLayoutMk cId="1897023079" sldId="214748373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3:00.884" v="74" actId="790"/>
            <ac:spMkLst>
              <pc:docMk/>
              <pc:sldMasterMk cId="526897659" sldId="2147483723"/>
              <pc:sldLayoutMk cId="1897023079" sldId="214748373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3:00.884" v="74" actId="790"/>
            <ac:spMkLst>
              <pc:docMk/>
              <pc:sldMasterMk cId="526897659" sldId="2147483723"/>
              <pc:sldLayoutMk cId="1897023079" sldId="214748373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3:00.884" v="74" actId="790"/>
            <ac:spMkLst>
              <pc:docMk/>
              <pc:sldMasterMk cId="526897659" sldId="2147483723"/>
              <pc:sldLayoutMk cId="1897023079" sldId="214748373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3:00.884" v="74" actId="790"/>
            <ac:spMkLst>
              <pc:docMk/>
              <pc:sldMasterMk cId="526897659" sldId="2147483723"/>
              <pc:sldLayoutMk cId="1897023079" sldId="2147483735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23:00.884" v="74" actId="790"/>
            <ac:spMkLst>
              <pc:docMk/>
              <pc:sldMasterMk cId="526897659" sldId="2147483723"/>
              <pc:sldLayoutMk cId="1897023079" sldId="2147483735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8T07:23:00.884" v="74" actId="790"/>
            <ac:spMkLst>
              <pc:docMk/>
              <pc:sldMasterMk cId="526897659" sldId="2147483723"/>
              <pc:sldLayoutMk cId="1897023079" sldId="2147483735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8T07:23:00.884" v="74" actId="790"/>
            <ac:spMkLst>
              <pc:docMk/>
              <pc:sldMasterMk cId="526897659" sldId="2147483723"/>
              <pc:sldLayoutMk cId="1897023079" sldId="214748373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3:05.727" v="75" actId="790"/>
          <pc:sldLayoutMkLst>
            <pc:docMk/>
            <pc:sldMasterMk cId="526897659" sldId="2147483723"/>
            <pc:sldLayoutMk cId="1368646319" sldId="2147483736"/>
          </pc:sldLayoutMkLst>
          <pc:spChg chg="mod">
            <ac:chgData name="Fake Test User" userId="SID-0" providerId="Test" clId="FakeClientId" dt="2021-09-08T07:23:05.727" v="75" actId="790"/>
            <ac:spMkLst>
              <pc:docMk/>
              <pc:sldMasterMk cId="526897659" sldId="2147483723"/>
              <pc:sldLayoutMk cId="1368646319" sldId="214748373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3:05.727" v="75" actId="790"/>
            <ac:spMkLst>
              <pc:docMk/>
              <pc:sldMasterMk cId="526897659" sldId="2147483723"/>
              <pc:sldLayoutMk cId="1368646319" sldId="214748373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3:05.727" v="75" actId="790"/>
            <ac:spMkLst>
              <pc:docMk/>
              <pc:sldMasterMk cId="526897659" sldId="2147483723"/>
              <pc:sldLayoutMk cId="1368646319" sldId="214748373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3:05.727" v="75" actId="790"/>
            <ac:spMkLst>
              <pc:docMk/>
              <pc:sldMasterMk cId="526897659" sldId="2147483723"/>
              <pc:sldLayoutMk cId="1368646319" sldId="214748373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8T07:23:05.727" v="75" actId="790"/>
            <ac:spMkLst>
              <pc:docMk/>
              <pc:sldMasterMk cId="526897659" sldId="2147483723"/>
              <pc:sldLayoutMk cId="1368646319" sldId="214748373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3:10.274" v="76" actId="790"/>
          <pc:sldLayoutMkLst>
            <pc:docMk/>
            <pc:sldMasterMk cId="526897659" sldId="2147483723"/>
            <pc:sldLayoutMk cId="143517822" sldId="2147483737"/>
          </pc:sldLayoutMkLst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8" creationId="{00000000-0000-0000-0000-000000000000}"/>
            </ac:spMkLst>
          </pc:spChg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9" creationId="{00000000-0000-0000-0000-000000000000}"/>
            </ac:spMkLst>
          </pc:spChg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8T07:23:10.274" v="76" actId="790"/>
            <ac:spMkLst>
              <pc:docMk/>
              <pc:sldMasterMk cId="526897659" sldId="2147483723"/>
              <pc:sldLayoutMk cId="143517822" sldId="214748373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3:15.853" v="77" actId="790"/>
          <pc:sldLayoutMkLst>
            <pc:docMk/>
            <pc:sldMasterMk cId="526897659" sldId="2147483723"/>
            <pc:sldLayoutMk cId="3591729612" sldId="2147483738"/>
          </pc:sldLayoutMkLst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8T07:23:15.853" v="77" actId="790"/>
            <ac:spMkLst>
              <pc:docMk/>
              <pc:sldMasterMk cId="526897659" sldId="2147483723"/>
              <pc:sldLayoutMk cId="3591729612" sldId="2147483738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3:35.852" v="80" actId="790"/>
          <pc:sldLayoutMkLst>
            <pc:docMk/>
            <pc:sldMasterMk cId="526897659" sldId="2147483723"/>
            <pc:sldLayoutMk cId="2649903713" sldId="2147483739"/>
          </pc:sldLayoutMkLst>
          <pc:spChg chg="mod">
            <ac:chgData name="Fake Test User" userId="SID-0" providerId="Test" clId="FakeClientId" dt="2021-09-08T07:23:35.852" v="80" actId="790"/>
            <ac:spMkLst>
              <pc:docMk/>
              <pc:sldMasterMk cId="526897659" sldId="2147483723"/>
              <pc:sldLayoutMk cId="2649903713" sldId="214748373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3:35.852" v="80" actId="790"/>
            <ac:spMkLst>
              <pc:docMk/>
              <pc:sldMasterMk cId="526897659" sldId="2147483723"/>
              <pc:sldLayoutMk cId="2649903713" sldId="214748373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3:35.852" v="80" actId="790"/>
            <ac:spMkLst>
              <pc:docMk/>
              <pc:sldMasterMk cId="526897659" sldId="2147483723"/>
              <pc:sldLayoutMk cId="2649903713" sldId="214748373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3:35.852" v="80" actId="790"/>
            <ac:spMkLst>
              <pc:docMk/>
              <pc:sldMasterMk cId="526897659" sldId="2147483723"/>
              <pc:sldLayoutMk cId="2649903713" sldId="214748373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3:35.852" v="80" actId="790"/>
            <ac:spMkLst>
              <pc:docMk/>
              <pc:sldMasterMk cId="526897659" sldId="2147483723"/>
              <pc:sldLayoutMk cId="2649903713" sldId="21474837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8T07:23:31.118" v="79" actId="790"/>
          <pc:sldLayoutMkLst>
            <pc:docMk/>
            <pc:sldMasterMk cId="526897659" sldId="2147483723"/>
            <pc:sldLayoutMk cId="2344545944" sldId="2147483740"/>
          </pc:sldLayoutMkLst>
          <pc:spChg chg="mod">
            <ac:chgData name="Fake Test User" userId="SID-0" providerId="Test" clId="FakeClientId" dt="2021-09-08T07:23:31.118" v="79" actId="790"/>
            <ac:spMkLst>
              <pc:docMk/>
              <pc:sldMasterMk cId="526897659" sldId="2147483723"/>
              <pc:sldLayoutMk cId="2344545944" sldId="214748374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8T07:23:31.118" v="79" actId="790"/>
            <ac:spMkLst>
              <pc:docMk/>
              <pc:sldMasterMk cId="526897659" sldId="2147483723"/>
              <pc:sldLayoutMk cId="2344545944" sldId="214748374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8T07:23:31.118" v="79" actId="790"/>
            <ac:spMkLst>
              <pc:docMk/>
              <pc:sldMasterMk cId="526897659" sldId="2147483723"/>
              <pc:sldLayoutMk cId="2344545944" sldId="214748374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8T07:23:31.118" v="79" actId="790"/>
            <ac:spMkLst>
              <pc:docMk/>
              <pc:sldMasterMk cId="526897659" sldId="2147483723"/>
              <pc:sldLayoutMk cId="2344545944" sldId="214748374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8T07:23:31.118" v="79" actId="790"/>
            <ac:spMkLst>
              <pc:docMk/>
              <pc:sldMasterMk cId="526897659" sldId="2147483723"/>
              <pc:sldLayoutMk cId="2344545944" sldId="2147483740"/>
              <ac:spMk id="6" creationId="{00000000-0000-0000-0000-000000000000}"/>
            </ac:spMkLst>
          </pc:spChg>
        </pc:sldLayoutChg>
      </pc:sldMasterChg>
    </pc:docChg>
  </pc:docChgLst>
</pc:chgInfo>
</file>

<file path=ppt/charts/_rels/chart11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.xlsx" Id="rId3" /><Relationship Type="http://schemas.microsoft.com/office/2011/relationships/chartColorStyle" Target="/ppt/charts/colors1.xml" Id="rId2" /><Relationship Type="http://schemas.microsoft.com/office/2011/relationships/chartStyle" Target="/ppt/charts/style1.xml" Id="rId1" /></Relationships>
</file>

<file path=ppt/charts/_rels/chart23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13.xlsx" Id="rId3" /><Relationship Type="http://schemas.microsoft.com/office/2011/relationships/chartColorStyle" Target="/ppt/charts/colors23.xml" Id="rId2" /><Relationship Type="http://schemas.microsoft.com/office/2011/relationships/chartStyle" Target="/ppt/charts/style23.xml" Id="rId1" /></Relationships>
</file>

<file path=ppt/charts/_rels/chart32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22.xlsx" Id="rId3" /><Relationship Type="http://schemas.microsoft.com/office/2011/relationships/chartColorStyle" Target="/ppt/charts/colors32.xml" Id="rId2" /><Relationship Type="http://schemas.microsoft.com/office/2011/relationships/chartStyle" Target="/ppt/charts/style32.xml" Id="rId1" />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3-4EF3-8C1C-48CEE42DB6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F3-4EF3-8C1C-48CEE42DB6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F3-4EF3-8C1C-48CEE42DB6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4385544"/>
        <c:axId val="244385936"/>
      </c:barChart>
      <c:catAx>
        <c:axId val="24438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4385936"/>
        <c:crosses val="autoZero"/>
        <c:auto val="1"/>
        <c:lblAlgn val="ctr"/>
        <c:lblOffset val="100"/>
        <c:noMultiLvlLbl val="0"/>
      </c:catAx>
      <c:valAx>
        <c:axId val="2443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sv-SE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4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v-SE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sv-SE" noProof="0"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Första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44-43DF-B855-B5591A34E2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Andra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44-43DF-B855-B5591A34E2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Tredje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44-43DF-B855-B5591A34E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557520"/>
        <c:axId val="248557128"/>
      </c:lineChart>
      <c:valAx>
        <c:axId val="24855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sv-SE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8557520"/>
        <c:crosses val="autoZero"/>
        <c:crossBetween val="between"/>
      </c:valAx>
      <c:catAx>
        <c:axId val="2485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48557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v-SE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sv-SE" noProof="0"/>
      </a:pPr>
      <a:endParaRPr lang="sv-S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7E-4F60-A8E5-02ACA5FA4C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7E-4F60-A8E5-02ACA5FA4C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7E-4F60-A8E5-02ACA5FA4CF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7E-4F60-A8E5-02ACA5FA4C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1197" b="0" i="0" u="none" strike="noStrike" kern="1200" baseline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Objekt 1</c:v>
                </c:pt>
                <c:pt idx="1">
                  <c:v>Objekt 2</c:v>
                </c:pt>
                <c:pt idx="2">
                  <c:v>Objekt 3</c:v>
                </c:pt>
                <c:pt idx="3">
                  <c:v>Objekt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E-4F60-A8E5-02ACA5FA4C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v-SE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sv-SE" noProof="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CBB4726E-AC91-486A-9831-3C73E5C3A40D}">
      <dgm:prSet phldrT="[Text]"/>
      <dgm:spPr/>
      <dgm:t>
        <a:bodyPr rtlCol="0"/>
        <a:lstStyle/>
        <a:p>
          <a:pPr rtl="0"/>
          <a:r>
            <a:rPr lang="sv-SE" noProof="1"/>
            <a:t>Objekt</a:t>
          </a:r>
        </a:p>
      </dgm:t>
    </dgm:pt>
    <dgm:pt modelId="{4D6F7DE9-F890-465D-896D-EB7F06F3FCA4}" type="parTrans" cxnId="{170C6B92-7B7F-4B14-9CA2-362E963776FB}">
      <dgm:prSet/>
      <dgm:spPr/>
      <dgm:t>
        <a:bodyPr rtlCol="0"/>
        <a:lstStyle/>
        <a:p>
          <a:pPr rtl="0"/>
          <a:endParaRPr lang="sv-SE" noProof="1"/>
        </a:p>
      </dgm:t>
    </dgm:pt>
    <dgm:pt modelId="{FD6A68BD-479F-4AF1-B090-C85511CDCD40}" type="sibTrans" cxnId="{170C6B92-7B7F-4B14-9CA2-362E963776FB}">
      <dgm:prSet/>
      <dgm:spPr/>
      <dgm:t>
        <a:bodyPr rtlCol="0"/>
        <a:lstStyle/>
        <a:p>
          <a:pPr rtl="0"/>
          <a:endParaRPr lang="sv-SE" noProof="1"/>
        </a:p>
      </dgm:t>
    </dgm:pt>
    <dgm:pt modelId="{97BF57BE-D03A-4AD9-86DC-75B69C13E876}">
      <dgm:prSet phldrT="[Text]"/>
      <dgm:spPr/>
      <dgm:t>
        <a:bodyPr rtlCol="0"/>
        <a:lstStyle/>
        <a:p>
          <a:pPr rtl="0"/>
          <a:r>
            <a:rPr lang="sv-SE" noProof="1"/>
            <a:t>Text</a:t>
          </a:r>
        </a:p>
      </dgm:t>
    </dgm:pt>
    <dgm:pt modelId="{F42D08D6-D259-4940-8C5B-344DC55D290F}" type="parTrans" cxnId="{01FA4A28-9B9F-46B8-AF19-E6EBBA82716B}">
      <dgm:prSet/>
      <dgm:spPr/>
      <dgm:t>
        <a:bodyPr rtlCol="0"/>
        <a:lstStyle/>
        <a:p>
          <a:pPr rtl="0"/>
          <a:endParaRPr lang="sv-SE" noProof="1"/>
        </a:p>
      </dgm:t>
    </dgm:pt>
    <dgm:pt modelId="{0BB7D230-6C36-4DE0-AA50-71E0A02BE01B}" type="sibTrans" cxnId="{01FA4A28-9B9F-46B8-AF19-E6EBBA82716B}">
      <dgm:prSet/>
      <dgm:spPr/>
      <dgm:t>
        <a:bodyPr rtlCol="0"/>
        <a:lstStyle/>
        <a:p>
          <a:pPr rtl="0"/>
          <a:endParaRPr lang="sv-SE" noProof="1"/>
        </a:p>
      </dgm:t>
    </dgm:pt>
    <dgm:pt modelId="{79FA98B1-E03E-48AA-BF19-2A636D041FCD}">
      <dgm:prSet phldrT="[Text]"/>
      <dgm:spPr/>
      <dgm:t>
        <a:bodyPr rtlCol="0"/>
        <a:lstStyle/>
        <a:p>
          <a:pPr rtl="0"/>
          <a:r>
            <a:rPr lang="sv-SE" noProof="1"/>
            <a:t>Objekt</a:t>
          </a:r>
        </a:p>
      </dgm:t>
    </dgm:pt>
    <dgm:pt modelId="{1384A03D-C4EF-41E0-96F4-155E3FFE8E39}" type="parTrans" cxnId="{8FB9F488-F6CA-4431-A695-02C7C260DF03}">
      <dgm:prSet/>
      <dgm:spPr/>
      <dgm:t>
        <a:bodyPr rtlCol="0"/>
        <a:lstStyle/>
        <a:p>
          <a:pPr rtl="0"/>
          <a:endParaRPr lang="sv-SE" noProof="1"/>
        </a:p>
      </dgm:t>
    </dgm:pt>
    <dgm:pt modelId="{CF728D67-BDA2-40A0-A9E3-999DBAFB51FC}" type="sibTrans" cxnId="{8FB9F488-F6CA-4431-A695-02C7C260DF03}">
      <dgm:prSet/>
      <dgm:spPr/>
      <dgm:t>
        <a:bodyPr rtlCol="0"/>
        <a:lstStyle/>
        <a:p>
          <a:pPr rtl="0"/>
          <a:endParaRPr lang="sv-SE" noProof="1"/>
        </a:p>
      </dgm:t>
    </dgm:pt>
    <dgm:pt modelId="{483E9BB6-2098-4EA1-BE95-6D2C33525E9A}">
      <dgm:prSet phldrT="[Text]"/>
      <dgm:spPr/>
      <dgm:t>
        <a:bodyPr rtlCol="0"/>
        <a:lstStyle/>
        <a:p>
          <a:pPr rtl="0"/>
          <a:r>
            <a:rPr lang="sv-SE" noProof="1"/>
            <a:t>Text</a:t>
          </a:r>
        </a:p>
      </dgm:t>
    </dgm:pt>
    <dgm:pt modelId="{F48A9973-28C0-4A35-8C70-77B8077F41EA}" type="parTrans" cxnId="{021A4501-2B02-4B30-9097-0ECE013D372E}">
      <dgm:prSet/>
      <dgm:spPr/>
      <dgm:t>
        <a:bodyPr rtlCol="0"/>
        <a:lstStyle/>
        <a:p>
          <a:pPr rtl="0"/>
          <a:endParaRPr lang="sv-SE" noProof="1"/>
        </a:p>
      </dgm:t>
    </dgm:pt>
    <dgm:pt modelId="{442E10EF-3A01-4108-80E7-42DCB5F914EE}" type="sibTrans" cxnId="{021A4501-2B02-4B30-9097-0ECE013D372E}">
      <dgm:prSet/>
      <dgm:spPr/>
      <dgm:t>
        <a:bodyPr rtlCol="0"/>
        <a:lstStyle/>
        <a:p>
          <a:pPr rtl="0"/>
          <a:endParaRPr lang="sv-SE" noProof="1"/>
        </a:p>
      </dgm:t>
    </dgm:pt>
    <dgm:pt modelId="{7C96374A-BB1C-498B-A862-B1C8CE248781}">
      <dgm:prSet phldrT="[Text]"/>
      <dgm:spPr/>
      <dgm:t>
        <a:bodyPr rtlCol="0"/>
        <a:lstStyle/>
        <a:p>
          <a:pPr rtl="0"/>
          <a:r>
            <a:rPr lang="sv-SE" noProof="1"/>
            <a:t>Objekt</a:t>
          </a:r>
        </a:p>
      </dgm:t>
    </dgm:pt>
    <dgm:pt modelId="{04456B23-BD8D-4AFC-A79C-8B8E89F24B5C}" type="parTrans" cxnId="{F727B982-8474-48EF-B46E-F3A747A0BC5C}">
      <dgm:prSet/>
      <dgm:spPr/>
      <dgm:t>
        <a:bodyPr rtlCol="0"/>
        <a:lstStyle/>
        <a:p>
          <a:pPr rtl="0"/>
          <a:endParaRPr lang="sv-SE" noProof="1"/>
        </a:p>
      </dgm:t>
    </dgm:pt>
    <dgm:pt modelId="{0768D594-6F2A-430C-9F9D-004BD3769FF0}" type="sibTrans" cxnId="{F727B982-8474-48EF-B46E-F3A747A0BC5C}">
      <dgm:prSet/>
      <dgm:spPr/>
      <dgm:t>
        <a:bodyPr rtlCol="0"/>
        <a:lstStyle/>
        <a:p>
          <a:pPr rtl="0"/>
          <a:endParaRPr lang="sv-SE" noProof="1"/>
        </a:p>
      </dgm:t>
    </dgm:pt>
    <dgm:pt modelId="{DF709940-0038-47A4-B2C5-5158E0AB11E3}">
      <dgm:prSet phldrT="[Text]"/>
      <dgm:spPr/>
      <dgm:t>
        <a:bodyPr rtlCol="0"/>
        <a:lstStyle/>
        <a:p>
          <a:pPr rtl="0"/>
          <a:r>
            <a:rPr lang="sv-SE" noProof="1"/>
            <a:t>Text</a:t>
          </a:r>
        </a:p>
      </dgm:t>
    </dgm:pt>
    <dgm:pt modelId="{414F2A37-5820-4CD0-AC35-177E20A7A1CC}" type="parTrans" cxnId="{C914FB38-DF1E-4F4E-826B-5E0AF62502F9}">
      <dgm:prSet/>
      <dgm:spPr/>
      <dgm:t>
        <a:bodyPr rtlCol="0"/>
        <a:lstStyle/>
        <a:p>
          <a:pPr rtl="0"/>
          <a:endParaRPr lang="sv-SE" noProof="1"/>
        </a:p>
      </dgm:t>
    </dgm:pt>
    <dgm:pt modelId="{87297EC5-70A7-45B5-970E-CAE982770F81}" type="sibTrans" cxnId="{C914FB38-DF1E-4F4E-826B-5E0AF62502F9}">
      <dgm:prSet/>
      <dgm:spPr/>
      <dgm:t>
        <a:bodyPr rtlCol="0"/>
        <a:lstStyle/>
        <a:p>
          <a:pPr rtl="0"/>
          <a:endParaRPr lang="sv-SE" noProof="1"/>
        </a:p>
      </dgm:t>
    </dgm:pt>
    <dgm:pt modelId="{242E3341-A476-421B-8FAD-8F480FA2A80E}">
      <dgm:prSet phldrT="[Text]"/>
      <dgm:spPr/>
      <dgm:t>
        <a:bodyPr rtlCol="0"/>
        <a:lstStyle/>
        <a:p>
          <a:pPr rtl="0"/>
          <a:r>
            <a:rPr lang="sv-SE" noProof="1"/>
            <a:t>Objekt</a:t>
          </a:r>
        </a:p>
      </dgm:t>
    </dgm:pt>
    <dgm:pt modelId="{D9EE479C-65E1-4D7B-83CD-4A907C8A675C}" type="parTrans" cxnId="{D83A8DCF-83A0-45A9-A956-F3C96B54427C}">
      <dgm:prSet/>
      <dgm:spPr/>
      <dgm:t>
        <a:bodyPr rtlCol="0"/>
        <a:lstStyle/>
        <a:p>
          <a:pPr rtl="0"/>
          <a:endParaRPr lang="sv-SE" noProof="1"/>
        </a:p>
      </dgm:t>
    </dgm:pt>
    <dgm:pt modelId="{BAD25D22-F953-4DD8-B268-088B3F9A20C1}" type="sibTrans" cxnId="{D83A8DCF-83A0-45A9-A956-F3C96B54427C}">
      <dgm:prSet/>
      <dgm:spPr/>
      <dgm:t>
        <a:bodyPr rtlCol="0"/>
        <a:lstStyle/>
        <a:p>
          <a:pPr rtl="0"/>
          <a:endParaRPr lang="sv-SE" noProof="1"/>
        </a:p>
      </dgm:t>
    </dgm:pt>
    <dgm:pt modelId="{FC570A8E-CEE4-43E8-84BB-9A7529349B5E}">
      <dgm:prSet phldrT="[Text]"/>
      <dgm:spPr/>
      <dgm:t>
        <a:bodyPr rtlCol="0"/>
        <a:lstStyle/>
        <a:p>
          <a:pPr rtl="0"/>
          <a:r>
            <a:rPr lang="sv-SE" noProof="1"/>
            <a:t>Text</a:t>
          </a:r>
        </a:p>
      </dgm:t>
    </dgm:pt>
    <dgm:pt modelId="{BF865601-7A54-42F5-8595-E528056EC20A}" type="parTrans" cxnId="{6ECCC40D-498C-485F-98EA-C57AB0E69596}">
      <dgm:prSet/>
      <dgm:spPr/>
      <dgm:t>
        <a:bodyPr rtlCol="0"/>
        <a:lstStyle/>
        <a:p>
          <a:pPr rtl="0"/>
          <a:endParaRPr lang="sv-SE" noProof="1"/>
        </a:p>
      </dgm:t>
    </dgm:pt>
    <dgm:pt modelId="{E4A8F694-FE93-4996-A0C3-D671E5ECEEEA}" type="sibTrans" cxnId="{6ECCC40D-498C-485F-98EA-C57AB0E69596}">
      <dgm:prSet/>
      <dgm:spPr/>
      <dgm:t>
        <a:bodyPr rtlCol="0"/>
        <a:lstStyle/>
        <a:p>
          <a:pPr rtl="0"/>
          <a:endParaRPr lang="sv-SE" noProof="1"/>
        </a:p>
      </dgm:t>
    </dgm:pt>
    <dgm:pt modelId="{B617CC86-A9B2-45C7-80F0-437B13FFBD41}">
      <dgm:prSet phldrT="[Text]"/>
      <dgm:spPr/>
      <dgm:t>
        <a:bodyPr rtlCol="0"/>
        <a:lstStyle/>
        <a:p>
          <a:pPr rtl="0"/>
          <a:r>
            <a:rPr lang="sv-SE" noProof="1"/>
            <a:t>Objekt</a:t>
          </a:r>
        </a:p>
      </dgm:t>
    </dgm:pt>
    <dgm:pt modelId="{D5FDD172-A783-4C84-A056-C1A465C2D30D}" type="parTrans" cxnId="{EE7C2B3C-F6F6-4807-A76F-4134B5D897EC}">
      <dgm:prSet/>
      <dgm:spPr/>
      <dgm:t>
        <a:bodyPr rtlCol="0"/>
        <a:lstStyle/>
        <a:p>
          <a:pPr rtl="0"/>
          <a:endParaRPr lang="sv-SE" noProof="1"/>
        </a:p>
      </dgm:t>
    </dgm:pt>
    <dgm:pt modelId="{F1F0BE42-6FA7-4881-96D2-75FA7C85581E}" type="sibTrans" cxnId="{EE7C2B3C-F6F6-4807-A76F-4134B5D897EC}">
      <dgm:prSet/>
      <dgm:spPr/>
      <dgm:t>
        <a:bodyPr rtlCol="0"/>
        <a:lstStyle/>
        <a:p>
          <a:pPr rtl="0"/>
          <a:endParaRPr lang="sv-SE" noProof="1"/>
        </a:p>
      </dgm:t>
    </dgm:pt>
    <dgm:pt modelId="{C80B5D68-33D0-44B8-A326-6783BCBDE615}">
      <dgm:prSet phldrT="[Text]"/>
      <dgm:spPr/>
      <dgm:t>
        <a:bodyPr rtlCol="0"/>
        <a:lstStyle/>
        <a:p>
          <a:pPr rtl="0"/>
          <a:r>
            <a:rPr lang="sv-SE" noProof="1"/>
            <a:t>Text</a:t>
          </a:r>
        </a:p>
      </dgm:t>
    </dgm:pt>
    <dgm:pt modelId="{83FA8EC8-1258-4DD3-8EB6-8F93B5D0F616}" type="parTrans" cxnId="{A7A9075F-02FA-48C0-BBF8-89ED076634B4}">
      <dgm:prSet/>
      <dgm:spPr/>
      <dgm:t>
        <a:bodyPr rtlCol="0"/>
        <a:lstStyle/>
        <a:p>
          <a:pPr rtl="0"/>
          <a:endParaRPr lang="sv-SE" noProof="1"/>
        </a:p>
      </dgm:t>
    </dgm:pt>
    <dgm:pt modelId="{AB866728-2E92-4FCC-AF08-94F0A386C6ED}" type="sibTrans" cxnId="{A7A9075F-02FA-48C0-BBF8-89ED076634B4}">
      <dgm:prSet/>
      <dgm:spPr/>
      <dgm:t>
        <a:bodyPr rtlCol="0"/>
        <a:lstStyle/>
        <a:p>
          <a:pPr rtl="0"/>
          <a:endParaRPr lang="sv-SE" noProof="1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3E302E9D-FAE8-47DC-94C6-3C32948DDC58}">
      <dgm:prSet phldrT="[Text]"/>
      <dgm:spPr/>
      <dgm:t>
        <a:bodyPr rtlCol="0"/>
        <a:lstStyle/>
        <a:p>
          <a:pPr rtl="0"/>
          <a:r>
            <a:rPr lang="sv-SE" noProof="0" dirty="0"/>
            <a:t>Objekt</a:t>
          </a:r>
        </a:p>
      </dgm:t>
    </dgm:pt>
    <dgm:pt modelId="{DE73751E-25C8-4E3D-BED7-CFD152993FF4}" type="parTrans" cxnId="{F57BEFC3-079D-4E0F-9AC1-E320034CC90F}">
      <dgm:prSet/>
      <dgm:spPr/>
      <dgm:t>
        <a:bodyPr rtlCol="0"/>
        <a:lstStyle/>
        <a:p>
          <a:pPr rtl="0"/>
          <a:endParaRPr lang="sv-SE" noProof="0" dirty="0"/>
        </a:p>
      </dgm:t>
    </dgm:pt>
    <dgm:pt modelId="{CC6E97E5-6E4D-48CA-BE7F-C077CE28ACF2}" type="sibTrans" cxnId="{F57BEFC3-079D-4E0F-9AC1-E320034CC90F}">
      <dgm:prSet/>
      <dgm:spPr/>
      <dgm:t>
        <a:bodyPr rtlCol="0"/>
        <a:lstStyle/>
        <a:p>
          <a:pPr rtl="0"/>
          <a:endParaRPr lang="sv-SE" noProof="0" dirty="0"/>
        </a:p>
      </dgm:t>
    </dgm:pt>
    <dgm:pt modelId="{9BA935A3-04A9-4B23-BB8D-879DFDC6A734}">
      <dgm:prSet phldrT="[Text]"/>
      <dgm:spPr/>
      <dgm:t>
        <a:bodyPr rtlCol="0"/>
        <a:lstStyle/>
        <a:p>
          <a:pPr rtl="0"/>
          <a:r>
            <a:rPr lang="sv-SE" noProof="0" dirty="0"/>
            <a:t>Objekt</a:t>
          </a:r>
        </a:p>
      </dgm:t>
    </dgm:pt>
    <dgm:pt modelId="{4A94DC72-3913-4A63-A376-2160E1199692}" type="parTrans" cxnId="{8880425F-0418-485F-AFC4-A7526B16E06F}">
      <dgm:prSet/>
      <dgm:spPr/>
      <dgm:t>
        <a:bodyPr rtlCol="0"/>
        <a:lstStyle/>
        <a:p>
          <a:pPr rtl="0"/>
          <a:endParaRPr lang="sv-SE" noProof="0" dirty="0"/>
        </a:p>
      </dgm:t>
    </dgm:pt>
    <dgm:pt modelId="{BF2C90C1-AD14-4273-9BD1-BA5463A827DB}" type="sibTrans" cxnId="{8880425F-0418-485F-AFC4-A7526B16E06F}">
      <dgm:prSet/>
      <dgm:spPr/>
      <dgm:t>
        <a:bodyPr rtlCol="0"/>
        <a:lstStyle/>
        <a:p>
          <a:pPr rtl="0"/>
          <a:endParaRPr lang="sv-SE" noProof="0" dirty="0"/>
        </a:p>
      </dgm:t>
    </dgm:pt>
    <dgm:pt modelId="{DD4278EE-4C1E-4352-A323-AF21603BE3A9}">
      <dgm:prSet phldrT="[Text]"/>
      <dgm:spPr/>
      <dgm:t>
        <a:bodyPr rtlCol="0"/>
        <a:lstStyle/>
        <a:p>
          <a:pPr rtl="0"/>
          <a:r>
            <a:rPr lang="sv-SE" noProof="0" dirty="0"/>
            <a:t>Objekt</a:t>
          </a:r>
        </a:p>
      </dgm:t>
    </dgm:pt>
    <dgm:pt modelId="{80D8E021-65F4-4C16-B563-A60F95C9C20A}" type="parTrans" cxnId="{4FFDD524-20C5-4A97-8759-552E24B13145}">
      <dgm:prSet/>
      <dgm:spPr/>
      <dgm:t>
        <a:bodyPr rtlCol="0"/>
        <a:lstStyle/>
        <a:p>
          <a:pPr rtl="0"/>
          <a:endParaRPr lang="sv-SE" noProof="0" dirty="0"/>
        </a:p>
      </dgm:t>
    </dgm:pt>
    <dgm:pt modelId="{6A247073-EC2F-4AB5-A8C2-BFBCFF89A4BC}" type="sibTrans" cxnId="{4FFDD524-20C5-4A97-8759-552E24B13145}">
      <dgm:prSet/>
      <dgm:spPr/>
      <dgm:t>
        <a:bodyPr rtlCol="0"/>
        <a:lstStyle/>
        <a:p>
          <a:pPr rtl="0"/>
          <a:endParaRPr lang="sv-SE" noProof="0" dirty="0"/>
        </a:p>
      </dgm:t>
    </dgm:pt>
    <dgm:pt modelId="{672E524D-AE9F-4BC2-85C2-0551A46A2368}">
      <dgm:prSet phldrT="[Text]"/>
      <dgm:spPr/>
      <dgm:t>
        <a:bodyPr rtlCol="0"/>
        <a:lstStyle/>
        <a:p>
          <a:pPr rtl="0"/>
          <a:r>
            <a:rPr lang="sv-SE" noProof="0" dirty="0"/>
            <a:t>Objekt</a:t>
          </a:r>
        </a:p>
      </dgm:t>
    </dgm:pt>
    <dgm:pt modelId="{06F92D0F-BA7C-4371-AC94-AAE3D8A83FF2}" type="parTrans" cxnId="{F12C13BF-E46D-464F-9303-4A688027249B}">
      <dgm:prSet/>
      <dgm:spPr/>
      <dgm:t>
        <a:bodyPr rtlCol="0"/>
        <a:lstStyle/>
        <a:p>
          <a:pPr rtl="0"/>
          <a:endParaRPr lang="sv-SE" noProof="0" dirty="0"/>
        </a:p>
      </dgm:t>
    </dgm:pt>
    <dgm:pt modelId="{D56E4B94-C2F5-4070-BFAC-1CB0DCB34B05}" type="sibTrans" cxnId="{F12C13BF-E46D-464F-9303-4A688027249B}">
      <dgm:prSet/>
      <dgm:spPr/>
      <dgm:t>
        <a:bodyPr rtlCol="0"/>
        <a:lstStyle/>
        <a:p>
          <a:pPr rtl="0"/>
          <a:endParaRPr lang="sv-SE" noProof="0" dirty="0"/>
        </a:p>
      </dgm:t>
    </dgm:pt>
    <dgm:pt modelId="{B6750297-69D2-436A-989E-0AA81A9DF788}">
      <dgm:prSet phldrT="[Text]"/>
      <dgm:spPr/>
      <dgm:t>
        <a:bodyPr rtlCol="0"/>
        <a:lstStyle/>
        <a:p>
          <a:pPr rtl="0"/>
          <a:r>
            <a:rPr lang="sv-SE" noProof="0" dirty="0"/>
            <a:t>Objekt</a:t>
          </a:r>
        </a:p>
      </dgm:t>
    </dgm:pt>
    <dgm:pt modelId="{0F7F63C8-BB26-46C8-9F76-A91D5A713A59}" type="parTrans" cxnId="{5DB41A54-95F1-4BE0-AC8F-9D06E91FF502}">
      <dgm:prSet/>
      <dgm:spPr/>
      <dgm:t>
        <a:bodyPr rtlCol="0"/>
        <a:lstStyle/>
        <a:p>
          <a:pPr rtl="0"/>
          <a:endParaRPr lang="sv-SE" noProof="0" dirty="0"/>
        </a:p>
      </dgm:t>
    </dgm:pt>
    <dgm:pt modelId="{C8BA1F4C-E906-4404-8BEF-B4C730EEA2D9}" type="sibTrans" cxnId="{5DB41A54-95F1-4BE0-AC8F-9D06E91FF502}">
      <dgm:prSet/>
      <dgm:spPr/>
      <dgm:t>
        <a:bodyPr rtlCol="0"/>
        <a:lstStyle/>
        <a:p>
          <a:pPr rtl="0"/>
          <a:endParaRPr lang="sv-SE" noProof="0" dirty="0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F258FD-D1EC-4D06-9C56-BCC70A6BDDCB}" type="pres">
      <dgm:prSet presAssocID="{3E302E9D-FAE8-47DC-94C6-3C32948DDC58}" presName="centerShape" presStyleLbl="node0" presStyleIdx="0" presStyleCnt="1"/>
      <dgm:spPr/>
    </dgm:pt>
    <dgm:pt modelId="{A3C38A0F-52EA-493F-8BD7-EAEC1AE99CB6}" type="pres">
      <dgm:prSet presAssocID="{4A94DC72-3913-4A63-A376-2160E1199692}" presName="parTrans" presStyleLbl="sibTrans2D1" presStyleIdx="0" presStyleCnt="4"/>
      <dgm:spPr/>
    </dgm:pt>
    <dgm:pt modelId="{F13507E5-6F28-4202-95F3-A3C56E25B301}" type="pres">
      <dgm:prSet presAssocID="{4A94DC72-3913-4A63-A376-2160E1199692}" presName="connectorText" presStyleLbl="sibTrans2D1" presStyleIdx="0" presStyleCnt="4"/>
      <dgm:spPr/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</dgm:pt>
    <dgm:pt modelId="{6692948A-20AD-4E18-B833-65A5C7A04432}" type="pres">
      <dgm:prSet presAssocID="{80D8E021-65F4-4C16-B563-A60F95C9C20A}" presName="parTrans" presStyleLbl="sibTrans2D1" presStyleIdx="1" presStyleCnt="4"/>
      <dgm:spPr/>
    </dgm:pt>
    <dgm:pt modelId="{03D79A97-AA58-4F67-8F80-27E5F9CBC896}" type="pres">
      <dgm:prSet presAssocID="{80D8E021-65F4-4C16-B563-A60F95C9C20A}" presName="connectorText" presStyleLbl="sibTrans2D1" presStyleIdx="1" presStyleCnt="4"/>
      <dgm:spPr/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</dgm:pt>
    <dgm:pt modelId="{6F0CD613-B859-42A2-B779-B689A9C2E97D}" type="pres">
      <dgm:prSet presAssocID="{06F92D0F-BA7C-4371-AC94-AAE3D8A83FF2}" presName="parTrans" presStyleLbl="sibTrans2D1" presStyleIdx="2" presStyleCnt="4"/>
      <dgm:spPr/>
    </dgm:pt>
    <dgm:pt modelId="{E892800B-F5E1-4AF3-A0AF-EEF4DF30EC5E}" type="pres">
      <dgm:prSet presAssocID="{06F92D0F-BA7C-4371-AC94-AAE3D8A83FF2}" presName="connectorText" presStyleLbl="sibTrans2D1" presStyleIdx="2" presStyleCnt="4"/>
      <dgm:spPr/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</dgm:pt>
    <dgm:pt modelId="{BCFDFF25-F2E7-48EE-9D65-A9BA155A4ACB}" type="pres">
      <dgm:prSet presAssocID="{0F7F63C8-BB26-46C8-9F76-A91D5A713A59}" presName="parTrans" presStyleLbl="sibTrans2D1" presStyleIdx="3" presStyleCnt="4"/>
      <dgm:spPr/>
    </dgm:pt>
    <dgm:pt modelId="{8DBD129C-C7A8-4A4C-91AC-BED930E0B115}" type="pres">
      <dgm:prSet presAssocID="{0F7F63C8-BB26-46C8-9F76-A91D5A713A59}" presName="connectorText" presStyleLbl="sibTrans2D1" presStyleIdx="3" presStyleCnt="4"/>
      <dgm:spPr/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</dgm:pt>
  </dgm:ptLst>
  <dgm:cxnLst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noProof="1"/>
            <a:t>Objekt</a:t>
          </a:r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700" kern="1200" noProof="1"/>
            <a:t>Text</a:t>
          </a:r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noProof="1"/>
            <a:t>Objekt</a:t>
          </a:r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700" kern="1200" noProof="1"/>
            <a:t>Text</a:t>
          </a:r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noProof="1"/>
            <a:t>Objekt</a:t>
          </a:r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700" kern="1200" noProof="1"/>
            <a:t>Text</a:t>
          </a:r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noProof="1"/>
            <a:t>Objekt</a:t>
          </a:r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700" kern="1200" noProof="1"/>
            <a:t>Text</a:t>
          </a:r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noProof="1"/>
            <a:t>Objekt</a:t>
          </a:r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rtlCol="0" anchor="t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700" kern="1200" noProof="1"/>
            <a:t>Text</a:t>
          </a:r>
        </a:p>
      </dsp:txBody>
      <dsp:txXfrm>
        <a:off x="8113887" y="678435"/>
        <a:ext cx="1391903" cy="224199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noProof="0" dirty="0"/>
            <a:t>Objekt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300" kern="1200" noProof="0" dirty="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noProof="0" dirty="0"/>
            <a:t>Objekt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300" kern="1200" noProof="0" dirty="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noProof="0" dirty="0"/>
            <a:t>Objekt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300" kern="1200" noProof="0" dirty="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noProof="0" dirty="0"/>
            <a:t>Objekt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300" kern="1200" noProof="0" dirty="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noProof="0" dirty="0"/>
            <a:t>Objekt</a:t>
          </a:r>
        </a:p>
      </dsp:txBody>
      <dsp:txXfrm>
        <a:off x="1146391" y="1464904"/>
        <a:ext cx="669053" cy="669053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65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4E0C6F-4FEE-4174-A11A-57D62C57AA56}" type="datetime1">
              <a:rPr lang="sv-SE" smtClean="0"/>
              <a:t>2021-09-14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5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69E0CE0-2A4D-49D0-8843-58C310EDBDDA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9.xml.rels>&#65279;<?xml version="1.0" encoding="utf-8"?><Relationships xmlns="http://schemas.openxmlformats.org/package/2006/relationships"><Relationship Type="http://schemas.openxmlformats.org/officeDocument/2006/relationships/slide" Target="/ppt/slides/slide1019.xml" Id="rId2" /><Relationship Type="http://schemas.openxmlformats.org/officeDocument/2006/relationships/notesMaster" Target="/ppt/notesMasters/notesMaster11.xml" Id="rId1" /></Relationships>
</file>

<file path=ppt/notesSlides/_rels/notesSlide1114.xml.rels>&#65279;<?xml version="1.0" encoding="utf-8"?><Relationships xmlns="http://schemas.openxmlformats.org/package/2006/relationships"><Relationship Type="http://schemas.openxmlformats.org/officeDocument/2006/relationships/slide" Target="/ppt/slides/slide1114.xml" Id="rId2" /><Relationship Type="http://schemas.openxmlformats.org/officeDocument/2006/relationships/notesMaster" Target="/ppt/notesMasters/notesMaster11.xml" Id="rId1" /></Relationships>
</file>

<file path=ppt/notesSlides/_rels/notesSlide113.xml.rels>&#65279;<?xml version="1.0" encoding="utf-8"?><Relationships xmlns="http://schemas.openxmlformats.org/package/2006/relationships"><Relationship Type="http://schemas.openxmlformats.org/officeDocument/2006/relationships/slide" Target="/ppt/slides/slide113.xml" Id="rId2" /><Relationship Type="http://schemas.openxmlformats.org/officeDocument/2006/relationships/notesMaster" Target="/ppt/notesMasters/notesMaster11.xml" Id="rId1" /></Relationships>
</file>

<file path=ppt/notesSlides/_rels/notesSlide128.xml.rels>&#65279;<?xml version="1.0" encoding="utf-8"?><Relationships xmlns="http://schemas.openxmlformats.org/package/2006/relationships"><Relationship Type="http://schemas.openxmlformats.org/officeDocument/2006/relationships/slide" Target="/ppt/slides/slide128.xml" Id="rId2" /><Relationship Type="http://schemas.openxmlformats.org/officeDocument/2006/relationships/notesMaster" Target="/ppt/notesMasters/notesMaster11.xml" Id="rId1" /></Relationships>
</file>

<file path=ppt/notesSlides/_rels/notesSlide137.xml.rels>&#65279;<?xml version="1.0" encoding="utf-8"?><Relationships xmlns="http://schemas.openxmlformats.org/package/2006/relationships"><Relationship Type="http://schemas.openxmlformats.org/officeDocument/2006/relationships/slide" Target="/ppt/slides/slide137.xml" Id="rId2" /><Relationship Type="http://schemas.openxmlformats.org/officeDocument/2006/relationships/notesMaster" Target="/ppt/notesMasters/notesMaster11.xml" Id="rId1" /></Relationships>
</file>

<file path=ppt/notesSlides/_rels/notesSlide143.xml.rels>&#65279;<?xml version="1.0" encoding="utf-8"?><Relationships xmlns="http://schemas.openxmlformats.org/package/2006/relationships"><Relationship Type="http://schemas.openxmlformats.org/officeDocument/2006/relationships/slide" Target="/ppt/slides/slide143.xml" Id="rId2" /><Relationship Type="http://schemas.openxmlformats.org/officeDocument/2006/relationships/notesMaster" Target="/ppt/notesMasters/notesMaster11.xml" Id="rId1" /></Relationships>
</file>

<file path=ppt/notesSlides/_rels/notesSlide1517.xml.rels>&#65279;<?xml version="1.0" encoding="utf-8"?><Relationships xmlns="http://schemas.openxmlformats.org/package/2006/relationships"><Relationship Type="http://schemas.openxmlformats.org/officeDocument/2006/relationships/slide" Target="/ppt/slides/slide1517.xml" Id="rId2" /><Relationship Type="http://schemas.openxmlformats.org/officeDocument/2006/relationships/notesMaster" Target="/ppt/notesMasters/notesMaster11.xml" Id="rId1" /></Relationships>
</file>

<file path=ppt/notesSlides/_rels/notesSlide169.xml.rels>&#65279;<?xml version="1.0" encoding="utf-8"?><Relationships xmlns="http://schemas.openxmlformats.org/package/2006/relationships"><Relationship Type="http://schemas.openxmlformats.org/officeDocument/2006/relationships/slide" Target="/ppt/slides/slide169.xml" Id="rId2" /><Relationship Type="http://schemas.openxmlformats.org/officeDocument/2006/relationships/notesMaster" Target="/ppt/notesMasters/notesMaster11.xml" Id="rId1" /></Relationships>
</file>

<file path=ppt/notesSlides/_rels/notesSlide174.xml.rels>&#65279;<?xml version="1.0" encoding="utf-8"?><Relationships xmlns="http://schemas.openxmlformats.org/package/2006/relationships"><Relationship Type="http://schemas.openxmlformats.org/officeDocument/2006/relationships/slide" Target="/ppt/slides/slide174.xml" Id="rId2" /><Relationship Type="http://schemas.openxmlformats.org/officeDocument/2006/relationships/notesMaster" Target="/ppt/notesMasters/notesMaster11.xml" Id="rId1" /></Relationships>
</file>

<file path=ppt/notesSlides/_rels/notesSlide1820.xml.rels>&#65279;<?xml version="1.0" encoding="utf-8"?><Relationships xmlns="http://schemas.openxmlformats.org/package/2006/relationships"><Relationship Type="http://schemas.openxmlformats.org/officeDocument/2006/relationships/slide" Target="/ppt/slides/slide1820.xml" Id="rId2" /><Relationship Type="http://schemas.openxmlformats.org/officeDocument/2006/relationships/notesMaster" Target="/ppt/notesMasters/notesMaster11.xml" Id="rId1" /></Relationships>
</file>

<file path=ppt/notesSlides/_rels/notesSlide1915.xml.rels>&#65279;<?xml version="1.0" encoding="utf-8"?><Relationships xmlns="http://schemas.openxmlformats.org/package/2006/relationships"><Relationship Type="http://schemas.openxmlformats.org/officeDocument/2006/relationships/slide" Target="/ppt/slides/slide1915.xml" Id="rId2" /><Relationship Type="http://schemas.openxmlformats.org/officeDocument/2006/relationships/notesMaster" Target="/ppt/notesMasters/notesMaster11.xml" Id="rId1" /></Relationships>
</file>

<file path=ppt/notesSlides/_rels/notesSlide2012.xml.rels>&#65279;<?xml version="1.0" encoding="utf-8"?><Relationships xmlns="http://schemas.openxmlformats.org/package/2006/relationships"><Relationship Type="http://schemas.openxmlformats.org/officeDocument/2006/relationships/slide" Target="/ppt/slides/slide2012.xml" Id="rId2" /><Relationship Type="http://schemas.openxmlformats.org/officeDocument/2006/relationships/notesMaster" Target="/ppt/notesMasters/notesMaster11.xml" Id="rId1" /></Relationships>
</file>

<file path=ppt/notesSlides/_rels/notesSlide210.xml.rels>&#65279;<?xml version="1.0" encoding="utf-8"?><Relationships xmlns="http://schemas.openxmlformats.org/package/2006/relationships"><Relationship Type="http://schemas.openxmlformats.org/officeDocument/2006/relationships/slide" Target="/ppt/slides/slide210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5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8.xml.rels>&#65279;<?xml version="1.0" encoding="utf-8"?><Relationships xmlns="http://schemas.openxmlformats.org/package/2006/relationships"><Relationship Type="http://schemas.openxmlformats.org/officeDocument/2006/relationships/slide" Target="/ppt/slides/slide518.xml" Id="rId2" /><Relationship Type="http://schemas.openxmlformats.org/officeDocument/2006/relationships/notesMaster" Target="/ppt/notesMasters/notesMaster11.xml" Id="rId1" /></Relationships>
</file>

<file path=ppt/notesSlides/_rels/notesSlide616.xml.rels>&#65279;<?xml version="1.0" encoding="utf-8"?><Relationships xmlns="http://schemas.openxmlformats.org/package/2006/relationships"><Relationship Type="http://schemas.openxmlformats.org/officeDocument/2006/relationships/slide" Target="/ppt/slides/slide616.xml" Id="rId2" /><Relationship Type="http://schemas.openxmlformats.org/officeDocument/2006/relationships/notesMaster" Target="/ppt/notesMasters/notesMaster11.xml" Id="rId1" /></Relationships>
</file>

<file path=ppt/notesSlides/_rels/notesSlide711.xml.rels>&#65279;<?xml version="1.0" encoding="utf-8"?><Relationships xmlns="http://schemas.openxmlformats.org/package/2006/relationships"><Relationship Type="http://schemas.openxmlformats.org/officeDocument/2006/relationships/slide" Target="/ppt/slides/slide711.xml" Id="rId2" /><Relationship Type="http://schemas.openxmlformats.org/officeDocument/2006/relationships/notesMaster" Target="/ppt/notesMasters/notesMaster11.xml" Id="rId1" /></Relationships>
</file>

<file path=ppt/notesSlides/_rels/notesSlide86.xml.rels>&#65279;<?xml version="1.0" encoding="utf-8"?><Relationships xmlns="http://schemas.openxmlformats.org/package/2006/relationships"><Relationship Type="http://schemas.openxmlformats.org/officeDocument/2006/relationships/slide" Target="/ppt/slides/slide86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notesSlides/notesSlide1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Vi har utformat den här mallen så att alla medlemmar i projektteamet har en uppsättning bilder med ett eget tema. Så här kan du som medlem lägga till en ny bild i endast din uppsättning: </a:t>
            </a:r>
          </a:p>
          <a:p>
            <a:pPr rtl="0"/>
            <a:br>
              <a:rPr lang="sv-SE"/>
            </a:br>
            <a:r>
              <a:rPr lang="sv-SE"/>
              <a:t>Markera var du vill lägga till bilden: Markera en befintlig i fönstret Miniatyrer, klicka på knappen Ny bild och välj sedan en layout. Den nya bilden får samma tema som de andra bilderna i din uppsättning. </a:t>
            </a:r>
          </a:p>
          <a:p>
            <a:pPr rtl="0"/>
            <a:endParaRPr lang="sv-SE"/>
          </a:p>
          <a:p>
            <a:pPr rtl="0"/>
            <a:r>
              <a:rPr lang="sv-SE"/>
              <a:t>Var försiktig! Reta inte upp dina medpresentatörer genom att råka ändra deras teman. Det kan hända om du väljer ett annat tema från fliken Design, vilket ändrar alla bilder i presentationen till den designen.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7" name="Platshållare för bildobjekt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5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9380098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8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9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2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72305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slideLayouts/_rels/slideLayout103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1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2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32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4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53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62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7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8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19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0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22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3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2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6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7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8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9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0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1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2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32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356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65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75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86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96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06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15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34.xml" Id="rId1" /></Relationships>
</file>

<file path=ppt/slideLayouts/_rels/slideLayout4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3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436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46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56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65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75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86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96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05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1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523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2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534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4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54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64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74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839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43.xml" Id="rId1" /></Relationships>
</file>

<file path=ppt/slideLayouts/_rels/slideLayout593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05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14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4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634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43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55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64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74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8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722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2.xml" Id="rId1" /></Relationships>
</file>

<file path=ppt/slideLayouts/_rels/slideLayout81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9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slideLayout10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d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060352-7F03-4E6F-88BB-111BA8B744A9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BF646C-59FF-4393-9194-E0426F5355AB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ulär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ulär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094AF8-8804-4180-9E52-327ED10801CA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16" name="Textruta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v-SE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v-SE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v-SE" noProof="0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ACF5B2-2534-41AB-BAE5-40632F1FFBA4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ulär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ulär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B1F4EF-B907-47A9-800E-DC465514C8BC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ulär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ulär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ubrik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8" name="Platshållare för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064AD1-BDE3-4226-9DA2-02A1E4BBF329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ulär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ulär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9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0" name="Platshållare för bild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1" name="Platshållare för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2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3" name="Platshållare för bild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4" name="Platshållare för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6" name="Platshållare för bild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7" name="Platshållare för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F01520-EF3C-49F5-9A2F-D128E875B0E6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4C4168-BA3F-43B7-A352-A1D6A198D126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ulär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DE1C9E0F-31CF-4A47-A4EE-A1AC55F9664D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v-SE" noProof="0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374817-75A6-4522-A06A-EFEA6F03D294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ulär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ulär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BB7774-6644-4F45-96B7-0482FB48C5C1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52C418-9AD0-46D4-ADE7-986CAC4829F6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17C1FA-30C9-4317-B36C-005B1F5BFBF8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ulär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ulär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0DFA-5762-4335-AF34-9F1970E8A5CB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ulär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ulär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8BADE4-3CA7-4680-85BE-A19B642E19B0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ulär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ulär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91E660-59E4-45F4-B901-4276C36F19CA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ulär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59C084-C10E-4B5E-ABF1-F21A296567BA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A90381-E4B9-48C0-A7E0-FE9912AC479E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A71E49-7A81-4D45-93D8-BB8A3928C5AB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d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10F25B-72CE-4E63-8299-4C0A6FF4E73A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1438CF-7ADB-4FD3-9296-1CCF2B85722F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ulär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ulär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BAD747-DDF4-46A1-A71D-C926C395341D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16" name="Textruta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v-SE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v-SE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ulär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ulär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D98859-0A33-49F1-B58F-5BAE4C67F688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ulär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ulär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ubrik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8" name="Platshållare för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FF20BB-4C34-43E6-900D-58D48D09BB0D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18B39C-9134-4050-B905-E49DEF5E3ACC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ulär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ulär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9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0" name="Platshållare för bild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1" name="Platshållare för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2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3" name="Platshållare för bild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4" name="Platshållare för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6" name="Platshållare för bild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7" name="Platshållare för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0839E7-E5FB-4F63-9A51-F35DF159BAA4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B3D648-F490-4235-920C-B4E5D408BFA5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ulär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E4CF15DB-3E96-479E-9AA5-B86B0ED417C4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v-SE" noProof="0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428848-AF50-4CE8-88C8-BBCE4DA6EF0F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ulär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ulär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F1F973-86EF-47F0-87FE-D9B9D8F287DC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EB3DBF-CADE-46C9-BD4C-2261B1A7AF58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30F7B5-052B-4F23-B35D-1EB1BD19C6F4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ulär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ulär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CC8234-4A65-4E5E-A52C-D00A759D45D9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ulär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ulär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958AF3-C94D-485C-ADCE-A8DB8DA78EF6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ulär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2827FD-B11F-4A9E-BDEA-F3932CEF3596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FA8B95-4218-4D01-9030-C45AED6ACAD4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F2184B-5033-431F-ABD1-606C400136F0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BAD226-7B21-4002-80BE-47EABD4834D9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d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AC5778-D6C8-4AEB-AA19-C4375AAA06A6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5CDDEF-FE3D-4441-AA54-427BC4363AEC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ulär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ulär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0342F4-DE71-4F69-AC71-F1AD6CF1EC6C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16" name="Textruta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v-SE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v-SE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ulär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ulär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ADD332-7F47-45D6-B3DA-82FAE3F8A4ED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ulär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ulär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ubrik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8" name="Platshållare för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B342A8-ED6A-4523-A8EF-269785472343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ulär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ulär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9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0" name="Platshållare för bild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1" name="Platshållare för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2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3" name="Platshållare för bild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4" name="Platshållare för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6" name="Platshållare för bild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7" name="Platshållare för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7B0944-9D22-4849-83EF-4A36003EAAB5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8CA7CA-F413-4B37-AF6E-21CC9880A5D1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ulär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60A9660B-69C4-410E-87A7-ED8D4825C09A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v-SE" noProof="0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52962D-86F4-4CEE-9C9E-826FC51B8B71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ulär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ulär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CCC536-1D17-47DD-8E9D-614E09B25E11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ulär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ulär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100A8-5B5F-4D2B-B7F5-3704B48CBE4E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F3AA17-5323-4831-93BF-144D7F28FFE3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999482-8070-4850-9DC2-39A142817A2D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ulär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ulär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1D8EA1-5D3A-493E-9840-CC5C5371DA0A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ulär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ulär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923920-5408-4B41-9990-EF758C901F69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ulär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F36D40-5823-46E7-882D-B9622A62EE03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798F2D-6ABF-4F9B-95EB-7B9FC6B1F5AA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B738A6-B666-4D05-A1BD-32CA55371A0C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d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5301A-B298-47A6-BA60-0F2F119D6DB0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38965C-3354-467D-958B-F84CE6281D17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ulär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ulär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323DD4-8CD8-4597-8F0C-19D28C396250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ulär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ulär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ACD308-674C-4907-A199-2426DD12307D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16" name="Textruta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v-SE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v-SE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ulär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ulär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E01978-D284-4C9B-B8F6-29D375C18204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ulär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ulär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ubrik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8" name="Platshållare för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C48292-098B-4441-8521-84163EFDACCE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ulär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ulär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ubrik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9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0" name="Platshållare för bild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1" name="Platshållare för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2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3" name="Platshållare för bild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4" name="Platshållare för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6" name="Platshållare för bild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7" name="Platshållare för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877671-92CE-4616-91EB-554C84233FE8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ulär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ulär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E598F3-4C50-4EC0-B53A-FB6E255FEB60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ulär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AF9E46A-2310-409E-9CE3-4E1DDF3933DF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ulär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3C5A-3142-4547-9057-58313AF11F17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2CF3CF-67C9-4DEC-94E5-D6C18CC39694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ulär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ulär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8B2052-7ADC-4813-905A-3587FB392F14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9.xml" Id="rId8" /><Relationship Type="http://schemas.openxmlformats.org/officeDocument/2006/relationships/slideLayout" Target="/ppt/slideLayouts/slideLayout1320.xml" Id="rId13" /><Relationship Type="http://schemas.openxmlformats.org/officeDocument/2006/relationships/theme" Target="/ppt/theme/theme13.xml" Id="rId18" /><Relationship Type="http://schemas.openxmlformats.org/officeDocument/2006/relationships/slideLayout" Target="/ppt/slideLayouts/slideLayout321.xml" Id="rId3" /><Relationship Type="http://schemas.openxmlformats.org/officeDocument/2006/relationships/slideLayout" Target="/ppt/slideLayouts/slideLayout722.xml" Id="rId7" /><Relationship Type="http://schemas.openxmlformats.org/officeDocument/2006/relationships/slideLayout" Target="/ppt/slideLayouts/slideLayout1223.xml" Id="rId12" /><Relationship Type="http://schemas.openxmlformats.org/officeDocument/2006/relationships/slideLayout" Target="/ppt/slideLayouts/slideLayout1724.xml" Id="rId17" /><Relationship Type="http://schemas.openxmlformats.org/officeDocument/2006/relationships/slideLayout" Target="/ppt/slideLayouts/slideLayout218.xml" Id="rId2" /><Relationship Type="http://schemas.openxmlformats.org/officeDocument/2006/relationships/slideLayout" Target="/ppt/slideLayouts/slideLayout1625.xml" Id="rId16" /><Relationship Type="http://schemas.openxmlformats.org/officeDocument/2006/relationships/slideLayout" Target="/ppt/slideLayouts/slideLayout126.xml" Id="rId1" /><Relationship Type="http://schemas.openxmlformats.org/officeDocument/2006/relationships/slideLayout" Target="/ppt/slideLayouts/slideLayout627.xml" Id="rId6" /><Relationship Type="http://schemas.openxmlformats.org/officeDocument/2006/relationships/slideLayout" Target="/ppt/slideLayouts/slideLayout1128.xml" Id="rId11" /><Relationship Type="http://schemas.openxmlformats.org/officeDocument/2006/relationships/slideLayout" Target="/ppt/slideLayouts/slideLayout529.xml" Id="rId5" /><Relationship Type="http://schemas.openxmlformats.org/officeDocument/2006/relationships/slideLayout" Target="/ppt/slideLayouts/slideLayout1530.xml" Id="rId15" /><Relationship Type="http://schemas.openxmlformats.org/officeDocument/2006/relationships/slideLayout" Target="/ppt/slideLayouts/slideLayout1031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32.xml" Id="rId4" /><Relationship Type="http://schemas.openxmlformats.org/officeDocument/2006/relationships/slideLayout" Target="/ppt/slideLayouts/slideLayout933.xml" Id="rId9" /><Relationship Type="http://schemas.openxmlformats.org/officeDocument/2006/relationships/slideLayout" Target="/ppt/slideLayouts/slideLayout1434.xml" Id="rId14" /></Relationships>
</file>

<file path=ppt/slideMasters/_rels/slideMaster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52.xml" Id="rId8" /><Relationship Type="http://schemas.openxmlformats.org/officeDocument/2006/relationships/slideLayout" Target="/ppt/slideLayouts/slideLayout303.xml" Id="rId13" /><Relationship Type="http://schemas.openxmlformats.org/officeDocument/2006/relationships/theme" Target="/ppt/theme/theme22.xml" Id="rId18" /><Relationship Type="http://schemas.openxmlformats.org/officeDocument/2006/relationships/slideLayout" Target="/ppt/slideLayouts/slideLayout204.xml" Id="rId3" /><Relationship Type="http://schemas.openxmlformats.org/officeDocument/2006/relationships/slideLayout" Target="/ppt/slideLayouts/slideLayout245.xml" Id="rId7" /><Relationship Type="http://schemas.openxmlformats.org/officeDocument/2006/relationships/slideLayout" Target="/ppt/slideLayouts/slideLayout296.xml" Id="rId12" /><Relationship Type="http://schemas.openxmlformats.org/officeDocument/2006/relationships/slideLayout" Target="/ppt/slideLayouts/slideLayout347.xml" Id="rId17" /><Relationship Type="http://schemas.openxmlformats.org/officeDocument/2006/relationships/slideLayout" Target="/ppt/slideLayouts/slideLayout191.xml" Id="rId2" /><Relationship Type="http://schemas.openxmlformats.org/officeDocument/2006/relationships/slideLayout" Target="/ppt/slideLayouts/slideLayout338.xml" Id="rId16" /><Relationship Type="http://schemas.openxmlformats.org/officeDocument/2006/relationships/slideLayout" Target="/ppt/slideLayouts/slideLayout189.xml" Id="rId1" /><Relationship Type="http://schemas.openxmlformats.org/officeDocument/2006/relationships/slideLayout" Target="/ppt/slideLayouts/slideLayout2310.xml" Id="rId6" /><Relationship Type="http://schemas.openxmlformats.org/officeDocument/2006/relationships/slideLayout" Target="/ppt/slideLayouts/slideLayout2811.xml" Id="rId11" /><Relationship Type="http://schemas.openxmlformats.org/officeDocument/2006/relationships/slideLayout" Target="/ppt/slideLayouts/slideLayout2212.xml" Id="rId5" /><Relationship Type="http://schemas.openxmlformats.org/officeDocument/2006/relationships/slideLayout" Target="/ppt/slideLayouts/slideLayout3213.xml" Id="rId15" /><Relationship Type="http://schemas.openxmlformats.org/officeDocument/2006/relationships/slideLayout" Target="/ppt/slideLayouts/slideLayout27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2115.xml" Id="rId4" /><Relationship Type="http://schemas.openxmlformats.org/officeDocument/2006/relationships/slideLayout" Target="/ppt/slideLayouts/slideLayout2616.xml" Id="rId9" /><Relationship Type="http://schemas.openxmlformats.org/officeDocument/2006/relationships/slideLayout" Target="/ppt/slideLayouts/slideLayout3117.xml" Id="rId14" /></Relationships>
</file>

<file path=ppt/slideMasters/_rels/slideMaster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252.xml" Id="rId8" /><Relationship Type="http://schemas.openxmlformats.org/officeDocument/2006/relationships/slideLayout" Target="/ppt/slideLayouts/slideLayout4753.xml" Id="rId13" /><Relationship Type="http://schemas.openxmlformats.org/officeDocument/2006/relationships/theme" Target="/ppt/theme/theme36.xml" Id="rId18" /><Relationship Type="http://schemas.openxmlformats.org/officeDocument/2006/relationships/slideLayout" Target="/ppt/slideLayouts/slideLayout3754.xml" Id="rId3" /><Relationship Type="http://schemas.openxmlformats.org/officeDocument/2006/relationships/slideLayout" Target="/ppt/slideLayouts/slideLayout4155.xml" Id="rId7" /><Relationship Type="http://schemas.openxmlformats.org/officeDocument/2006/relationships/slideLayout" Target="/ppt/slideLayouts/slideLayout4656.xml" Id="rId12" /><Relationship Type="http://schemas.openxmlformats.org/officeDocument/2006/relationships/slideLayout" Target="/ppt/slideLayouts/slideLayout5157.xml" Id="rId17" /><Relationship Type="http://schemas.openxmlformats.org/officeDocument/2006/relationships/slideLayout" Target="/ppt/slideLayouts/slideLayout3658.xml" Id="rId2" /><Relationship Type="http://schemas.openxmlformats.org/officeDocument/2006/relationships/slideLayout" Target="/ppt/slideLayouts/slideLayout5059.xml" Id="rId16" /><Relationship Type="http://schemas.openxmlformats.org/officeDocument/2006/relationships/slideLayout" Target="/ppt/slideLayouts/slideLayout3560.xml" Id="rId1" /><Relationship Type="http://schemas.openxmlformats.org/officeDocument/2006/relationships/slideLayout" Target="/ppt/slideLayouts/slideLayout4061.xml" Id="rId6" /><Relationship Type="http://schemas.openxmlformats.org/officeDocument/2006/relationships/slideLayout" Target="/ppt/slideLayouts/slideLayout4562.xml" Id="rId11" /><Relationship Type="http://schemas.openxmlformats.org/officeDocument/2006/relationships/slideLayout" Target="/ppt/slideLayouts/slideLayout3963.xml" Id="rId5" /><Relationship Type="http://schemas.openxmlformats.org/officeDocument/2006/relationships/slideLayout" Target="/ppt/slideLayouts/slideLayout4964.xml" Id="rId15" /><Relationship Type="http://schemas.openxmlformats.org/officeDocument/2006/relationships/slideLayout" Target="/ppt/slideLayouts/slideLayout4465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3866.xml" Id="rId4" /><Relationship Type="http://schemas.openxmlformats.org/officeDocument/2006/relationships/slideLayout" Target="/ppt/slideLayouts/slideLayout4367.xml" Id="rId9" /><Relationship Type="http://schemas.openxmlformats.org/officeDocument/2006/relationships/slideLayout" Target="/ppt/slideLayouts/slideLayout4868.xml" Id="rId14" /></Relationships>
</file>

<file path=ppt/slideMasters/_rels/slideMaster43.xml.rels>&#65279;<?xml version="1.0" encoding="utf-8"?><Relationships xmlns="http://schemas.openxmlformats.org/package/2006/relationships"><Relationship Type="http://schemas.openxmlformats.org/officeDocument/2006/relationships/slideLayout" Target="/ppt/slideLayouts/slideLayout5936.xml" Id="rId8" /><Relationship Type="http://schemas.openxmlformats.org/officeDocument/2006/relationships/slideLayout" Target="/ppt/slideLayouts/slideLayout6437.xml" Id="rId13" /><Relationship Type="http://schemas.openxmlformats.org/officeDocument/2006/relationships/theme" Target="/ppt/theme/theme44.xml" Id="rId18" /><Relationship Type="http://schemas.openxmlformats.org/officeDocument/2006/relationships/slideLayout" Target="/ppt/slideLayouts/slideLayout5438.xml" Id="rId3" /><Relationship Type="http://schemas.openxmlformats.org/officeDocument/2006/relationships/slideLayout" Target="/ppt/slideLayouts/slideLayout5839.xml" Id="rId7" /><Relationship Type="http://schemas.openxmlformats.org/officeDocument/2006/relationships/slideLayout" Target="/ppt/slideLayouts/slideLayout6340.xml" Id="rId12" /><Relationship Type="http://schemas.openxmlformats.org/officeDocument/2006/relationships/slideLayout" Target="/ppt/slideLayouts/slideLayout6841.xml" Id="rId17" /><Relationship Type="http://schemas.openxmlformats.org/officeDocument/2006/relationships/slideLayout" Target="/ppt/slideLayouts/slideLayout5342.xml" Id="rId2" /><Relationship Type="http://schemas.openxmlformats.org/officeDocument/2006/relationships/slideLayout" Target="/ppt/slideLayouts/slideLayout6743.xml" Id="rId16" /><Relationship Type="http://schemas.openxmlformats.org/officeDocument/2006/relationships/slideLayout" Target="/ppt/slideLayouts/slideLayout5235.xml" Id="rId1" /><Relationship Type="http://schemas.openxmlformats.org/officeDocument/2006/relationships/slideLayout" Target="/ppt/slideLayouts/slideLayout5744.xml" Id="rId6" /><Relationship Type="http://schemas.openxmlformats.org/officeDocument/2006/relationships/slideLayout" Target="/ppt/slideLayouts/slideLayout6245.xml" Id="rId11" /><Relationship Type="http://schemas.openxmlformats.org/officeDocument/2006/relationships/slideLayout" Target="/ppt/slideLayouts/slideLayout5646.xml" Id="rId5" /><Relationship Type="http://schemas.openxmlformats.org/officeDocument/2006/relationships/slideLayout" Target="/ppt/slideLayouts/slideLayout6647.xml" Id="rId15" /><Relationship Type="http://schemas.openxmlformats.org/officeDocument/2006/relationships/slideLayout" Target="/ppt/slideLayouts/slideLayout6148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5549.xml" Id="rId4" /><Relationship Type="http://schemas.openxmlformats.org/officeDocument/2006/relationships/slideLayout" Target="/ppt/slideLayouts/slideLayout6050.xml" Id="rId9" /><Relationship Type="http://schemas.openxmlformats.org/officeDocument/2006/relationships/slideLayout" Target="/ppt/slideLayouts/slideLayout6551.xml" Id="rId14" /></Relationships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1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1"/>
              <a:t>Redigera format för bakgrundstext</a:t>
            </a:r>
          </a:p>
          <a:p>
            <a:pPr lvl="1" rtl="0"/>
            <a:r>
              <a:rPr lang="sv-SE" noProof="1"/>
              <a:t>Nivå två</a:t>
            </a:r>
          </a:p>
          <a:p>
            <a:pPr lvl="2" rtl="0"/>
            <a:r>
              <a:rPr lang="sv-SE" noProof="1"/>
              <a:t>Nivå tre</a:t>
            </a:r>
          </a:p>
          <a:p>
            <a:pPr lvl="3" rtl="0"/>
            <a:r>
              <a:rPr lang="sv-SE" noProof="1"/>
              <a:t>Nivå fyra</a:t>
            </a:r>
          </a:p>
          <a:p>
            <a:pPr lvl="4" rtl="0"/>
            <a:r>
              <a:rPr lang="sv-SE" noProof="1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6E1F31F-A2F9-4110-AE3B-73652E800C5F}" type="datetime1">
              <a:rPr lang="sv-SE" noProof="1" dirty="0" smtClean="0"/>
              <a:t>2021-09-14</a:t>
            </a:fld>
            <a:endParaRPr lang="sv-SE" noProof="1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1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v-SE" noProof="1" dirty="0" smtClean="0"/>
              <a:pPr rtl="0"/>
              <a:t>‹#›</a:t>
            </a:fld>
            <a:endParaRPr lang="sv-SE" noProof="1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CC23F50-A29F-46B6-A141-930B54F72D6F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48F5C17-05A7-4D90-9EE7-ACA5A40E5A72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8995478-9499-4A54-A7C2-6CD6040F6F17}" type="datetime1">
              <a:rPr lang="sv-SE" noProof="0" smtClean="0"/>
              <a:t>2021-09-14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9.xml.rels>&#65279;<?xml version="1.0" encoding="utf-8"?><Relationships xmlns="http://schemas.openxmlformats.org/package/2006/relationships"><Relationship Type="http://schemas.openxmlformats.org/officeDocument/2006/relationships/notesSlide" Target="/ppt/notesSlides/notesSlide1019.xml" Id="rId2" /><Relationship Type="http://schemas.openxmlformats.org/officeDocument/2006/relationships/slideLayout" Target="/ppt/slideLayouts/slideLayout3560.xml" Id="rId1" /></Relationships>
</file>

<file path=ppt/slides/_rels/slide1114.xml.rels>&#65279;<?xml version="1.0" encoding="utf-8"?><Relationships xmlns="http://schemas.openxmlformats.org/package/2006/relationships"><Relationship Type="http://schemas.openxmlformats.org/officeDocument/2006/relationships/notesSlide" Target="/ppt/notesSlides/notesSlide1114.xml" Id="rId2" /><Relationship Type="http://schemas.openxmlformats.org/officeDocument/2006/relationships/slideLayout" Target="/ppt/slideLayouts/slideLayout3963.xml" Id="rId1" /></Relationships>
</file>

<file path=ppt/slides/_rels/slide113.xml.rels>&#65279;<?xml version="1.0" encoding="utf-8"?><Relationships xmlns="http://schemas.openxmlformats.org/package/2006/relationships"><Relationship Type="http://schemas.openxmlformats.org/officeDocument/2006/relationships/notesSlide" Target="/ppt/notesSlides/notesSlide113.xml" Id="rId2" /><Relationship Type="http://schemas.openxmlformats.org/officeDocument/2006/relationships/slideLayout" Target="/ppt/slideLayouts/slideLayout189.xml" Id="rId1" /></Relationships>
</file>

<file path=ppt/slides/_rels/slide128.xml.rels>&#65279;<?xml version="1.0" encoding="utf-8"?><Relationships xmlns="http://schemas.openxmlformats.org/package/2006/relationships"><Relationship Type="http://schemas.openxmlformats.org/officeDocument/2006/relationships/diagramData" Target="/ppt/diagrams/data22.xml" Id="rId3" /><Relationship Type="http://schemas.microsoft.com/office/2007/relationships/diagramDrawing" Target="/ppt/diagrams/drawing22.xml" Id="rId7" /><Relationship Type="http://schemas.openxmlformats.org/officeDocument/2006/relationships/notesSlide" Target="/ppt/notesSlides/notesSlide128.xml" Id="rId2" /><Relationship Type="http://schemas.openxmlformats.org/officeDocument/2006/relationships/slideLayout" Target="/ppt/slideLayouts/slideLayout4252.xml" Id="rId1" /><Relationship Type="http://schemas.openxmlformats.org/officeDocument/2006/relationships/diagramColors" Target="/ppt/diagrams/colors22.xml" Id="rId6" /><Relationship Type="http://schemas.openxmlformats.org/officeDocument/2006/relationships/diagramQuickStyle" Target="/ppt/diagrams/quickStyle22.xml" Id="rId5" /><Relationship Type="http://schemas.openxmlformats.org/officeDocument/2006/relationships/diagramLayout" Target="/ppt/diagrams/layout22.xml" Id="rId4" /></Relationships>
</file>

<file path=ppt/slides/_rels/slide137.xml.rels>&#65279;<?xml version="1.0" encoding="utf-8"?><Relationships xmlns="http://schemas.openxmlformats.org/package/2006/relationships"><Relationship Type="http://schemas.openxmlformats.org/officeDocument/2006/relationships/notesSlide" Target="/ppt/notesSlides/notesSlide137.xml" Id="rId2" /><Relationship Type="http://schemas.openxmlformats.org/officeDocument/2006/relationships/slideLayout" Target="/ppt/slideLayouts/slideLayout3658.xml" Id="rId1" /></Relationships>
</file>

<file path=ppt/slides/_rels/slide143.xml.rels>&#65279;<?xml version="1.0" encoding="utf-8"?><Relationships xmlns="http://schemas.openxmlformats.org/package/2006/relationships"><Relationship Type="http://schemas.openxmlformats.org/officeDocument/2006/relationships/notesSlide" Target="/ppt/notesSlides/notesSlide143.xml" Id="rId2" /><Relationship Type="http://schemas.openxmlformats.org/officeDocument/2006/relationships/slideLayout" Target="/ppt/slideLayouts/slideLayout5235.xml" Id="rId1" /></Relationships>
</file>

<file path=ppt/slides/_rels/slide1517.xml.rels>&#65279;<?xml version="1.0" encoding="utf-8"?><Relationships xmlns="http://schemas.openxmlformats.org/package/2006/relationships"><Relationship Type="http://schemas.openxmlformats.org/officeDocument/2006/relationships/notesSlide" Target="/ppt/notesSlides/notesSlide1517.xml" Id="rId2" /><Relationship Type="http://schemas.openxmlformats.org/officeDocument/2006/relationships/slideLayout" Target="/ppt/slideLayouts/slideLayout5646.xml" Id="rId1" /></Relationships>
</file>

<file path=ppt/slides/_rels/slide169.xml.rels>&#65279;<?xml version="1.0" encoding="utf-8"?><Relationships xmlns="http://schemas.openxmlformats.org/package/2006/relationships"><Relationship Type="http://schemas.openxmlformats.org/officeDocument/2006/relationships/chart" Target="/ppt/charts/chart23.xml" Id="rId3" /><Relationship Type="http://schemas.openxmlformats.org/officeDocument/2006/relationships/notesSlide" Target="/ppt/notesSlides/notesSlide169.xml" Id="rId2" /><Relationship Type="http://schemas.openxmlformats.org/officeDocument/2006/relationships/slideLayout" Target="/ppt/slideLayouts/slideLayout5342.xml" Id="rId1" /></Relationships>
</file>

<file path=ppt/slides/_rels/slide174.xml.rels>&#65279;<?xml version="1.0" encoding="utf-8"?><Relationships xmlns="http://schemas.openxmlformats.org/package/2006/relationships"><Relationship Type="http://schemas.openxmlformats.org/officeDocument/2006/relationships/chart" Target="/ppt/charts/chart32.xml" Id="rId3" /><Relationship Type="http://schemas.openxmlformats.org/officeDocument/2006/relationships/notesSlide" Target="/ppt/notesSlides/notesSlide174.xml" Id="rId2" /><Relationship Type="http://schemas.openxmlformats.org/officeDocument/2006/relationships/slideLayout" Target="/ppt/slideLayouts/slideLayout5936.xml" Id="rId1" /></Relationships>
</file>

<file path=ppt/slides/_rels/slide1820.xml.rels>&#65279;<?xml version="1.0" encoding="utf-8"?><Relationships xmlns="http://schemas.openxmlformats.org/package/2006/relationships"><Relationship Type="http://schemas.openxmlformats.org/officeDocument/2006/relationships/notesSlide" Target="/ppt/notesSlides/notesSlide1820.xml" Id="rId2" /><Relationship Type="http://schemas.openxmlformats.org/officeDocument/2006/relationships/slideLayout" Target="/ppt/slideLayouts/slideLayout189.xml" Id="rId1" /></Relationships>
</file>

<file path=ppt/slides/_rels/slide1915.xml.rels>&#65279;<?xml version="1.0" encoding="utf-8"?><Relationships xmlns="http://schemas.openxmlformats.org/package/2006/relationships"><Relationship Type="http://schemas.openxmlformats.org/officeDocument/2006/relationships/notesSlide" Target="/ppt/notesSlides/notesSlide1915.xml" Id="rId2" /><Relationship Type="http://schemas.openxmlformats.org/officeDocument/2006/relationships/slideLayout" Target="/ppt/slideLayouts/slideLayout191.xml" Id="rId1" /></Relationships>
</file>

<file path=ppt/slides/_rels/slide2012.xml.rels>&#65279;<?xml version="1.0" encoding="utf-8"?><Relationships xmlns="http://schemas.openxmlformats.org/package/2006/relationships"><Relationship Type="http://schemas.openxmlformats.org/officeDocument/2006/relationships/notesSlide" Target="/ppt/notesSlides/notesSlide2012.xml" Id="rId2" /><Relationship Type="http://schemas.openxmlformats.org/officeDocument/2006/relationships/slideLayout" Target="/ppt/slideLayouts/slideLayout191.xml" Id="rId1" /></Relationships>
</file>

<file path=ppt/slides/_rels/slide210.xml.rels>&#65279;<?xml version="1.0" encoding="utf-8"?><Relationships xmlns="http://schemas.openxmlformats.org/package/2006/relationships"><Relationship Type="http://schemas.openxmlformats.org/officeDocument/2006/relationships/notesSlide" Target="/ppt/notesSlides/notesSlide210.xml" Id="rId2" /><Relationship Type="http://schemas.openxmlformats.org/officeDocument/2006/relationships/slideLayout" Target="/ppt/slideLayouts/slideLayout191.xml" Id="rId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212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191.xml" Id="rId1" /></Relationships>
</file>

<file path=ppt/slides/_rels/slide518.xml.rels>&#65279;<?xml version="1.0" encoding="utf-8"?><Relationships xmlns="http://schemas.openxmlformats.org/package/2006/relationships"><Relationship Type="http://schemas.openxmlformats.org/officeDocument/2006/relationships/notesSlide" Target="/ppt/notesSlides/notesSlide518.xml" Id="rId2" /><Relationship Type="http://schemas.openxmlformats.org/officeDocument/2006/relationships/slideLayout" Target="/ppt/slideLayouts/slideLayout191.xml" Id="rId1" /></Relationships>
</file>

<file path=ppt/slides/_rels/slide616.xml.rels>&#65279;<?xml version="1.0" encoding="utf-8"?><Relationships xmlns="http://schemas.openxmlformats.org/package/2006/relationships"><Relationship Type="http://schemas.openxmlformats.org/officeDocument/2006/relationships/notesSlide" Target="/ppt/notesSlides/notesSlide616.xml" Id="rId2" /><Relationship Type="http://schemas.openxmlformats.org/officeDocument/2006/relationships/slideLayout" Target="/ppt/slideLayouts/slideLayout126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notesSlide" Target="/ppt/notesSlides/notesSlide711.xml" Id="rId2" /><Relationship Type="http://schemas.openxmlformats.org/officeDocument/2006/relationships/slideLayout" Target="/ppt/slideLayouts/slideLayout529.xml" Id="rId1" /></Relationships>
</file>

<file path=ppt/slides/_rels/slide86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86.xml" Id="rId2" /><Relationship Type="http://schemas.openxmlformats.org/officeDocument/2006/relationships/slideLayout" Target="/ppt/slideLayouts/slideLayout218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chart" Target="/ppt/charts/chart11.xml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218.xml" Id="rId1" /></Relationships>
</file>

<file path=ppt/slides/slide10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v-SE"/>
              <a:t>Andra forskningsområdet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v-SE"/>
              <a:t>Namn på gruppmedlem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Stödinnehåll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Rubrik	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  <a:p>
            <a:pPr rtl="0"/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sv-SE"/>
              <a:t>Rubrik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v-SE"/>
              <a:t>Projektnamn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sv-SE"/>
              <a:t>Klassnamn, nummer</a:t>
            </a:r>
          </a:p>
          <a:p>
            <a:pPr rtl="0"/>
            <a:r>
              <a:rPr lang="sv-SE"/>
              <a:t>Handledare</a:t>
            </a:r>
          </a:p>
          <a:p>
            <a:pPr rtl="0"/>
            <a:r>
              <a:rPr lang="sv-SE"/>
              <a:t>Namn på gruppmedlemmar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Stödinnehåll</a:t>
            </a:r>
          </a:p>
        </p:txBody>
      </p:sp>
      <p:graphicFrame>
        <p:nvGraphicFramePr>
          <p:cNvPr id="14" name="Platshållare för innehåll 13" title="SmartArt för avvikande radiellt 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951207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latshållare för text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sv-SE" dirty="0"/>
              <a:t>Påstående, valfritt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Stödinnehåll</a:t>
            </a:r>
          </a:p>
        </p:txBody>
      </p:sp>
      <p:graphicFrame>
        <p:nvGraphicFramePr>
          <p:cNvPr id="4" name="Platshållare för innehåll 3" title="Provtabell med fyra kolumner och fem rader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25177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Rubrik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Rubrik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Rubrik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Rubrik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/>
                        <a:t>Text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v-SE" noProof="0" dirty="0"/>
                        <a:t>Text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v-SE"/>
              <a:t>Tredje forskningsområdet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v-SE"/>
              <a:t>Namn på gruppmedlem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Stödinnehåll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sv-SE"/>
              <a:t>Rubrik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Dataobservationer</a:t>
            </a:r>
          </a:p>
        </p:txBody>
      </p:sp>
      <p:graphicFrame>
        <p:nvGraphicFramePr>
          <p:cNvPr id="6" name="Platshållare för innehåll 5" title="Linjediagram för prov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77256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Data</a:t>
            </a:r>
            <a:br>
              <a:rPr lang="sv-SE" dirty="0"/>
            </a:br>
            <a:r>
              <a:rPr lang="sv-SE" dirty="0"/>
              <a:t>Observationer</a:t>
            </a:r>
          </a:p>
        </p:txBody>
      </p:sp>
      <p:graphicFrame>
        <p:nvGraphicFramePr>
          <p:cNvPr id="7" name="Platshållare för innehåll 6" title="Cirkeldiagram för prov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369898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latshållare för text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sv-SE" dirty="0"/>
              <a:t>Påstående, valfritt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v-SE"/>
              <a:t>Projektsammanfattning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v-SE"/>
              <a:t>Påstående, valfritt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Slutsats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v-SE"/>
              <a:t>Kort sammanfattning av vad du har upptäckt baserat på forskning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Bilaga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v-SE"/>
              <a:t>Citerade arbeten</a:t>
            </a:r>
          </a:p>
          <a:p>
            <a:pPr rtl="0"/>
            <a:r>
              <a:rPr lang="sv-SE"/>
              <a:t>Ytterligare data som varit till stöd</a:t>
            </a:r>
          </a:p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Agenda / ämnen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v-SE"/>
              <a:t>Projektbeskrivning</a:t>
            </a:r>
          </a:p>
          <a:p>
            <a:pPr rtl="0"/>
            <a:r>
              <a:rPr lang="sv-SE"/>
              <a:t>Projektmetod</a:t>
            </a:r>
          </a:p>
          <a:p>
            <a:pPr rtl="0"/>
            <a:r>
              <a:rPr lang="sv-SE"/>
              <a:t>Viktiga resultat</a:t>
            </a:r>
          </a:p>
          <a:p>
            <a:pPr rtl="0"/>
            <a:r>
              <a:rPr lang="sv-SE"/>
              <a:t>Beskrivning av forskning</a:t>
            </a:r>
          </a:p>
          <a:p>
            <a:pPr rtl="0"/>
            <a:r>
              <a:rPr lang="sv-SE"/>
              <a:t>Slutsats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Projektbeskrivning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Målsättning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sv-SE"/>
              <a:t>Lägg till målsättningen här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sv-SE"/>
              <a:t>Resultat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sv-SE"/>
              <a:t>Lägg till dina resultat här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Procedur/metod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v-SE"/>
              <a:t>Procedur</a:t>
            </a:r>
          </a:p>
          <a:p>
            <a:pPr rtl="0"/>
            <a:r>
              <a:rPr lang="sv-SE"/>
              <a:t>Viktiga antaganden</a:t>
            </a:r>
          </a:p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Viktiga resultat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v-SE"/>
              <a:t>Resultat 1</a:t>
            </a:r>
          </a:p>
          <a:p>
            <a:pPr rtl="0"/>
            <a:r>
              <a:rPr lang="sv-SE"/>
              <a:t>Resultat 2</a:t>
            </a:r>
          </a:p>
          <a:p>
            <a:pPr rtl="0"/>
            <a:r>
              <a:rPr lang="sv-SE"/>
              <a:t>Resultat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v-SE"/>
              <a:t>Första forskningsområdet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v-SE"/>
              <a:t>Namn på gruppmedlem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Stödinnehåll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Rubrik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sv-SE"/>
              <a:t>Rubrik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  <a:p>
            <a:pPr rtl="0"/>
            <a:r>
              <a:rPr lang="sv-SE"/>
              <a:t>Listobjekt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Stödinnehåll</a:t>
            </a:r>
          </a:p>
        </p:txBody>
      </p:sp>
      <p:graphicFrame>
        <p:nvGraphicFramePr>
          <p:cNvPr id="5" name="Platshållare för innehåll 4" title="SmartArt-diagram för detaljerad process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27014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Dataobservationer</a:t>
            </a:r>
          </a:p>
        </p:txBody>
      </p:sp>
      <p:graphicFrame>
        <p:nvGraphicFramePr>
          <p:cNvPr id="7" name="Platshållare för innehåll 6" title="Grupperat stapeldiagram för prov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834903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3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6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62</ap:TotalTime>
  <ap:Words>299</ap:Words>
  <ap:PresentationFormat>Bredbild</ap:PresentationFormat>
  <ap:Paragraphs>131</ap:Paragraphs>
  <ap:Slides>20</ap:Slides>
  <ap:Notes>20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20</vt:i4>
      </vt:variant>
    </vt:vector>
  </ap:HeadingPairs>
  <ap:TitlesOfParts>
    <vt:vector baseType="lpstr" size="27">
      <vt:lpstr>Arial</vt:lpstr>
      <vt:lpstr>Calibri</vt:lpstr>
      <vt:lpstr>Trebuchet MS</vt:lpstr>
      <vt:lpstr>Berlin</vt:lpstr>
      <vt:lpstr>1_Berlin</vt:lpstr>
      <vt:lpstr>2_Berlin</vt:lpstr>
      <vt:lpstr>3_Berlin</vt:lpstr>
      <vt:lpstr>Projektnamn</vt:lpstr>
      <vt:lpstr>Agenda / ämnen</vt:lpstr>
      <vt:lpstr>Projektbeskrivning</vt:lpstr>
      <vt:lpstr>Procedur/metod</vt:lpstr>
      <vt:lpstr>Viktiga resultat</vt:lpstr>
      <vt:lpstr>Första forskningsområdet</vt:lpstr>
      <vt:lpstr>Stödinnehåll</vt:lpstr>
      <vt:lpstr>Stödinnehåll</vt:lpstr>
      <vt:lpstr>Dataobservationer</vt:lpstr>
      <vt:lpstr>Andra forskningsområdet</vt:lpstr>
      <vt:lpstr>Stödinnehåll</vt:lpstr>
      <vt:lpstr>Stödinnehåll</vt:lpstr>
      <vt:lpstr>Stödinnehåll</vt:lpstr>
      <vt:lpstr>Tredje forskningsområdet</vt:lpstr>
      <vt:lpstr>Stödinnehåll</vt:lpstr>
      <vt:lpstr>Dataobservationer</vt:lpstr>
      <vt:lpstr>Data Observationer</vt:lpstr>
      <vt:lpstr>Projektsammanfattning</vt:lpstr>
      <vt:lpstr>Slutsats</vt:lpstr>
      <vt:lpstr>Bilaga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2014-04-17T23:07:25Z</dcterms:created>
  <dcterms:modified xsi:type="dcterms:W3CDTF">2021-09-14T09:58:37Z</dcterms:modified>
</cp:coreProperties>
</file>