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7"/>
  </p:notesMasterIdLst>
  <p:handoutMasterIdLst>
    <p:handoutMasterId r:id="rId8"/>
  </p:handoutMasterIdLst>
  <p:sldIdLst>
    <p:sldId id="256" r:id="rId5"/>
    <p:sldId id="257" r:id="rId6"/>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231" autoAdjust="0"/>
  </p:normalViewPr>
  <p:slideViewPr>
    <p:cSldViewPr snapToGrid="0">
      <p:cViewPr varScale="1">
        <p:scale>
          <a:sx n="56" d="100"/>
          <a:sy n="56" d="100"/>
        </p:scale>
        <p:origin x="-2646" y="-78"/>
      </p:cViewPr>
      <p:guideLst>
        <p:guide orient="horz" pos="3168"/>
        <p:guide pos="2448"/>
      </p:guideLst>
    </p:cSldViewPr>
  </p:slideViewPr>
  <p:notesTextViewPr>
    <p:cViewPr>
      <p:scale>
        <a:sx n="1" d="1"/>
        <a:sy n="1" d="1"/>
      </p:scale>
      <p:origin x="0" y="0"/>
    </p:cViewPr>
  </p:notesTextViewPr>
  <p:notesViewPr>
    <p:cSldViewPr snapToGrid="0">
      <p:cViewPr varScale="1">
        <p:scale>
          <a:sx n="69" d="100"/>
          <a:sy n="69" d="100"/>
        </p:scale>
        <p:origin x="2700"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1 för sidhuvud"/>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sv-SE" sz="1200"/>
            </a:lvl1pPr>
          </a:lstStyle>
          <a:p>
            <a:endParaRPr lang="sv-SE"/>
          </a:p>
        </p:txBody>
      </p:sp>
      <p:sp>
        <p:nvSpPr>
          <p:cNvPr id="3" name="Platshållare 2 för datum"/>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sv-SE" sz="1200"/>
            </a:lvl1pPr>
          </a:lstStyle>
          <a:p>
            <a:fld id="{00A65721-4AD9-4F4E-91E4-B38E00E4EEF4}" type="datetimeFigureOut">
              <a:rPr lang="sv-SE"/>
              <a:t>2014-03-19</a:t>
            </a:fld>
            <a:endParaRPr lang="sv-SE"/>
          </a:p>
        </p:txBody>
      </p:sp>
      <p:sp>
        <p:nvSpPr>
          <p:cNvPr id="4" name="Platshållare 3 för sidfot"/>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sv-SE" sz="1200"/>
            </a:lvl1pPr>
          </a:lstStyle>
          <a:p>
            <a:endParaRPr lang="sv-SE"/>
          </a:p>
        </p:txBody>
      </p:sp>
      <p:sp>
        <p:nvSpPr>
          <p:cNvPr id="5" name="Platshållare 4 för bildnumme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sv-SE" sz="1200"/>
            </a:lvl1pPr>
          </a:lstStyle>
          <a:p>
            <a:fld id="{09D8C508-A143-4FC7-94DD-2868E3E037EE}" type="slidenum">
              <a:rPr lang="sv-SE"/>
              <a:t>‹#›</a:t>
            </a:fld>
            <a:endParaRPr lang="sv-SE"/>
          </a:p>
        </p:txBody>
      </p:sp>
    </p:spTree>
    <p:extLst>
      <p:ext uri="{BB962C8B-B14F-4D97-AF65-F5344CB8AC3E}">
        <p14:creationId xmlns:p14="http://schemas.microsoft.com/office/powerpoint/2010/main" val="36916097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1 för sidhuvud"/>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sv-SE" sz="1200"/>
            </a:lvl1pPr>
          </a:lstStyle>
          <a:p>
            <a:endParaRPr lang="sv-SE"/>
          </a:p>
        </p:txBody>
      </p:sp>
      <p:sp>
        <p:nvSpPr>
          <p:cNvPr id="3" name="Platshållare 2 för datum"/>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sv-SE" sz="1200"/>
            </a:lvl1pPr>
          </a:lstStyle>
          <a:p>
            <a:fld id="{95DC5D78-39BE-4C7D-9783-22D5EAEFC7B2}" type="datetimeFigureOut">
              <a:t>2014-03-19</a:t>
            </a:fld>
            <a:endParaRPr lang="sv-SE"/>
          </a:p>
        </p:txBody>
      </p:sp>
      <p:sp>
        <p:nvSpPr>
          <p:cNvPr id="4" name="Platshållare 3 för bildobjekt"/>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4 för anteckninga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formatet för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5 för sidfot"/>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sv-SE" sz="1200"/>
            </a:lvl1pPr>
          </a:lstStyle>
          <a:p>
            <a:endParaRPr lang="sv-SE"/>
          </a:p>
        </p:txBody>
      </p:sp>
      <p:sp>
        <p:nvSpPr>
          <p:cNvPr id="7" name="Platshållare 6 för bildnumme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sv-SE" sz="1200"/>
            </a:lvl1pPr>
          </a:lstStyle>
          <a:p>
            <a:fld id="{41EFBA75-BA90-4A61-9717-741EDD6841F0}" type="slidenum">
              <a:t>‹#›</a:t>
            </a:fld>
            <a:endParaRPr lang="sv-SE"/>
          </a:p>
        </p:txBody>
      </p:sp>
    </p:spTree>
    <p:extLst>
      <p:ext uri="{BB962C8B-B14F-4D97-AF65-F5344CB8AC3E}">
        <p14:creationId xmlns:p14="http://schemas.microsoft.com/office/powerpoint/2010/main" val="3706015875"/>
      </p:ext>
    </p:extLst>
  </p:cSld>
  <p:clrMap bg1="lt1" tx1="dk1" bg2="lt2" tx2="dk2" accent1="accent1" accent2="accent2" accent3="accent3" accent4="accent4" accent5="accent5" accent6="accent6" hlink="hlink" folHlink="folHlink"/>
  <p:notesStyle>
    <a:lvl1pPr marL="0" algn="l" defTabSz="914400" rtl="0" eaLnBrk="1" latinLnBrk="0" hangingPunct="1">
      <a:defRPr lang="sv-SE" sz="1200" kern="1200">
        <a:solidFill>
          <a:schemeClr val="tx1"/>
        </a:solidFill>
        <a:latin typeface="+mn-lt"/>
        <a:ea typeface="+mn-ea"/>
        <a:cs typeface="+mn-cs"/>
      </a:defRPr>
    </a:lvl1pPr>
    <a:lvl2pPr marL="457200" algn="l" defTabSz="914400" rtl="0" eaLnBrk="1" latinLnBrk="0" hangingPunct="1">
      <a:defRPr lang="sv-SE" sz="1200" kern="1200">
        <a:solidFill>
          <a:schemeClr val="tx1"/>
        </a:solidFill>
        <a:latin typeface="+mn-lt"/>
        <a:ea typeface="+mn-ea"/>
        <a:cs typeface="+mn-cs"/>
      </a:defRPr>
    </a:lvl2pPr>
    <a:lvl3pPr marL="914400" algn="l" defTabSz="914400" rtl="0" eaLnBrk="1" latinLnBrk="0" hangingPunct="1">
      <a:defRPr lang="sv-SE" sz="1200" kern="1200">
        <a:solidFill>
          <a:schemeClr val="tx1"/>
        </a:solidFill>
        <a:latin typeface="+mn-lt"/>
        <a:ea typeface="+mn-ea"/>
        <a:cs typeface="+mn-cs"/>
      </a:defRPr>
    </a:lvl3pPr>
    <a:lvl4pPr marL="1371600" algn="l" defTabSz="914400" rtl="0" eaLnBrk="1" latinLnBrk="0" hangingPunct="1">
      <a:defRPr lang="sv-SE" sz="1200" kern="1200">
        <a:solidFill>
          <a:schemeClr val="tx1"/>
        </a:solidFill>
        <a:latin typeface="+mn-lt"/>
        <a:ea typeface="+mn-ea"/>
        <a:cs typeface="+mn-cs"/>
      </a:defRPr>
    </a:lvl4pPr>
    <a:lvl5pPr marL="1828800" algn="l" defTabSz="914400" rtl="0" eaLnBrk="1" latinLnBrk="0" hangingPunct="1">
      <a:defRPr lang="sv-SE" sz="1200" kern="1200">
        <a:solidFill>
          <a:schemeClr val="tx1"/>
        </a:solidFill>
        <a:latin typeface="+mn-lt"/>
        <a:ea typeface="+mn-ea"/>
        <a:cs typeface="+mn-cs"/>
      </a:defRPr>
    </a:lvl5pPr>
    <a:lvl6pPr marL="2286000" algn="l" defTabSz="914400" rtl="0" eaLnBrk="1" latinLnBrk="0" hangingPunct="1">
      <a:defRPr lang="sv-SE" sz="1200" kern="1200">
        <a:solidFill>
          <a:schemeClr val="tx1"/>
        </a:solidFill>
        <a:latin typeface="+mn-lt"/>
        <a:ea typeface="+mn-ea"/>
        <a:cs typeface="+mn-cs"/>
      </a:defRPr>
    </a:lvl6pPr>
    <a:lvl7pPr marL="2743200" algn="l" defTabSz="914400" rtl="0" eaLnBrk="1" latinLnBrk="0" hangingPunct="1">
      <a:defRPr lang="sv-SE" sz="1200" kern="1200">
        <a:solidFill>
          <a:schemeClr val="tx1"/>
        </a:solidFill>
        <a:latin typeface="+mn-lt"/>
        <a:ea typeface="+mn-ea"/>
        <a:cs typeface="+mn-cs"/>
      </a:defRPr>
    </a:lvl7pPr>
    <a:lvl8pPr marL="3200400" algn="l" defTabSz="914400" rtl="0" eaLnBrk="1" latinLnBrk="0" hangingPunct="1">
      <a:defRPr lang="sv-SE" sz="1200" kern="1200">
        <a:solidFill>
          <a:schemeClr val="tx1"/>
        </a:solidFill>
        <a:latin typeface="+mn-lt"/>
        <a:ea typeface="+mn-ea"/>
        <a:cs typeface="+mn-cs"/>
      </a:defRPr>
    </a:lvl8pPr>
    <a:lvl9pPr marL="3657600" algn="l" defTabSz="914400" rtl="0" eaLnBrk="1" latinLnBrk="0" hangingPunct="1">
      <a:defRPr lang="sv-SE"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1 för bildobjekt"/>
          <p:cNvSpPr>
            <a:spLocks noGrp="1" noRot="1" noChangeAspect="1"/>
          </p:cNvSpPr>
          <p:nvPr>
            <p:ph type="sldImg"/>
          </p:nvPr>
        </p:nvSpPr>
        <p:spPr/>
      </p:sp>
      <p:sp>
        <p:nvSpPr>
          <p:cNvPr id="3" name="Platshållare 2 för anteckningar"/>
          <p:cNvSpPr>
            <a:spLocks noGrp="1"/>
          </p:cNvSpPr>
          <p:nvPr>
            <p:ph type="body" idx="1"/>
          </p:nvPr>
        </p:nvSpPr>
        <p:spPr/>
        <p:txBody>
          <a:bodyPr/>
          <a:lstStyle/>
          <a:p>
            <a:pPr marL="65088" marR="320040" indent="0">
              <a:lnSpc>
                <a:spcPct val="105000"/>
              </a:lnSpc>
              <a:spcBef>
                <a:spcPts val="0"/>
              </a:spcBef>
              <a:spcAft>
                <a:spcPts val="800"/>
              </a:spcAft>
            </a:pPr>
            <a:r>
              <a:rPr lang="sv-SE" sz="1200" kern="100" dirty="0">
                <a:solidFill>
                  <a:schemeClr val="tx1">
                    <a:lumMod val="65000"/>
                    <a:lumOff val="35000"/>
                  </a:schemeClr>
                </a:solidFill>
                <a:effectLst/>
                <a:latin typeface="Calibri Light" panose="020F0302020204030204" pitchFamily="34" charset="0"/>
                <a:ea typeface="Verdana" panose="020B0604030504040204" pitchFamily="34" charset="0"/>
                <a:cs typeface="Calibri" panose="020F0502020204030204" pitchFamily="34" charset="0"/>
              </a:rPr>
              <a:t>Var inte blygsam! Om du vill lägga till ett eget meddelande markerar du texten på den här sidan och skriver in din egen text. </a:t>
            </a:r>
            <a:r>
              <a:rPr lang="sv-SE" sz="1200" kern="100" dirty="0" smtClean="0">
                <a:solidFill>
                  <a:schemeClr val="tx1">
                    <a:lumMod val="65000"/>
                    <a:lumOff val="35000"/>
                  </a:schemeClr>
                </a:solidFill>
                <a:effectLst/>
                <a:latin typeface="Calibri Light" panose="020F0302020204030204" pitchFamily="34" charset="0"/>
                <a:ea typeface="Verdana" panose="020B0604030504040204" pitchFamily="34" charset="0"/>
                <a:cs typeface="Calibri" panose="020F0502020204030204" pitchFamily="34" charset="0"/>
              </a:rPr>
              <a:t>När du anger åldern längst upp vänds den </a:t>
            </a:r>
            <a:r>
              <a:rPr lang="sv-SE" sz="1200" kern="100" dirty="0">
                <a:solidFill>
                  <a:schemeClr val="tx1">
                    <a:lumMod val="65000"/>
                    <a:lumOff val="35000"/>
                  </a:schemeClr>
                </a:solidFill>
                <a:effectLst/>
                <a:latin typeface="Calibri Light" panose="020F0302020204030204" pitchFamily="34" charset="0"/>
                <a:ea typeface="Verdana" panose="020B0604030504040204" pitchFamily="34" charset="0"/>
                <a:cs typeface="Calibri" panose="020F0502020204030204" pitchFamily="34" charset="0"/>
              </a:rPr>
              <a:t>upp och ned av sig själv.</a:t>
            </a:r>
          </a:p>
          <a:p>
            <a:pPr marL="65088" marR="320040" indent="0">
              <a:lnSpc>
                <a:spcPct val="105000"/>
              </a:lnSpc>
              <a:spcBef>
                <a:spcPts val="0"/>
              </a:spcBef>
              <a:spcAft>
                <a:spcPts val="800"/>
              </a:spcAft>
            </a:pPr>
            <a:r>
              <a:rPr lang="sv-SE" sz="1200" kern="100" dirty="0">
                <a:solidFill>
                  <a:schemeClr val="tx1">
                    <a:lumMod val="65000"/>
                    <a:lumOff val="35000"/>
                  </a:schemeClr>
                </a:solidFill>
                <a:effectLst/>
                <a:latin typeface="Calibri Light" panose="020F0302020204030204" pitchFamily="34" charset="0"/>
                <a:ea typeface="Verdana" panose="020B0604030504040204" pitchFamily="34" charset="0"/>
                <a:cs typeface="Calibri" panose="020F0502020204030204" pitchFamily="34" charset="0"/>
              </a:rPr>
              <a:t>Och lade du märke till att vi la till vikmarkeringar åt dig? De är verkligen tunna, men om du inte vill att de ska visas på kortet kan du ta bort dem innan du skriver ut.</a:t>
            </a:r>
          </a:p>
          <a:p>
            <a:pPr marL="65088" marR="320040" indent="0">
              <a:lnSpc>
                <a:spcPct val="105000"/>
              </a:lnSpc>
              <a:spcBef>
                <a:spcPts val="0"/>
              </a:spcBef>
              <a:spcAft>
                <a:spcPts val="800"/>
              </a:spcAft>
            </a:pPr>
            <a:endParaRPr lang="sv-SE" sz="1200" kern="100" dirty="0">
              <a:solidFill>
                <a:schemeClr val="tx1">
                  <a:lumMod val="65000"/>
                  <a:lumOff val="35000"/>
                </a:schemeClr>
              </a:solidFill>
              <a:effectLst/>
              <a:latin typeface="Calibri Light" panose="020F0302020204030204" pitchFamily="34" charset="0"/>
              <a:ea typeface="Verdana" panose="020B0604030504040204" pitchFamily="34" charset="0"/>
              <a:cs typeface="Calibri" panose="020F0502020204030204" pitchFamily="34" charset="0"/>
            </a:endParaRPr>
          </a:p>
          <a:p>
            <a:pPr marL="65088" marR="320040" indent="0">
              <a:lnSpc>
                <a:spcPct val="105000"/>
              </a:lnSpc>
              <a:spcBef>
                <a:spcPts val="0"/>
              </a:spcBef>
              <a:spcAft>
                <a:spcPts val="800"/>
              </a:spcAft>
            </a:pPr>
            <a:endParaRPr lang="sv-SE" sz="1200" kern="100" dirty="0">
              <a:solidFill>
                <a:schemeClr val="tx1">
                  <a:lumMod val="65000"/>
                  <a:lumOff val="35000"/>
                </a:schemeClr>
              </a:solidFill>
              <a:effectLst/>
              <a:latin typeface="Calibri Light" panose="020F0302020204030204" pitchFamily="34" charset="0"/>
              <a:ea typeface="Verdana" panose="020B0604030504040204" pitchFamily="34" charset="0"/>
              <a:cs typeface="Calibri" panose="020F0502020204030204" pitchFamily="34" charset="0"/>
            </a:endParaRPr>
          </a:p>
        </p:txBody>
      </p:sp>
      <p:sp>
        <p:nvSpPr>
          <p:cNvPr id="4" name="Platshållare 3 för bildnummer"/>
          <p:cNvSpPr>
            <a:spLocks noGrp="1"/>
          </p:cNvSpPr>
          <p:nvPr>
            <p:ph type="sldNum" sz="quarter" idx="10"/>
          </p:nvPr>
        </p:nvSpPr>
        <p:spPr/>
        <p:txBody>
          <a:bodyPr/>
          <a:lstStyle/>
          <a:p>
            <a:fld id="{41EFBA75-BA90-4A61-9717-741EDD6841F0}" type="slidenum">
              <a:rPr lang="sv-SE" smtClean="0"/>
              <a:t>1</a:t>
            </a:fld>
            <a:endParaRPr lang="sv-SE"/>
          </a:p>
        </p:txBody>
      </p:sp>
    </p:spTree>
    <p:extLst>
      <p:ext uri="{BB962C8B-B14F-4D97-AF65-F5344CB8AC3E}">
        <p14:creationId xmlns:p14="http://schemas.microsoft.com/office/powerpoint/2010/main" val="180178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1 för bildobjekt"/>
          <p:cNvSpPr>
            <a:spLocks noGrp="1" noRot="1" noChangeAspect="1"/>
          </p:cNvSpPr>
          <p:nvPr>
            <p:ph type="sldImg"/>
          </p:nvPr>
        </p:nvSpPr>
        <p:spPr/>
      </p:sp>
      <p:sp>
        <p:nvSpPr>
          <p:cNvPr id="3" name="Platshållare 2 för anteckningar"/>
          <p:cNvSpPr>
            <a:spLocks noGrp="1"/>
          </p:cNvSpPr>
          <p:nvPr>
            <p:ph type="body" idx="1"/>
          </p:nvPr>
        </p:nvSpPr>
        <p:spPr/>
        <p:txBody>
          <a:bodyPr/>
          <a:lstStyle/>
          <a:p>
            <a:pPr marL="65088" marR="320040">
              <a:lnSpc>
                <a:spcPct val="105000"/>
              </a:lnSpc>
              <a:spcAft>
                <a:spcPts val="800"/>
              </a:spcAft>
            </a:pPr>
            <a:r>
              <a:rPr lang="sv-SE" sz="1200" kern="100" baseline="0" dirty="0" smtClean="0">
                <a:solidFill>
                  <a:schemeClr val="tx1">
                    <a:lumMod val="65000"/>
                    <a:lumOff val="35000"/>
                  </a:schemeClr>
                </a:solidFill>
                <a:effectLst/>
                <a:latin typeface="Calibri Light" panose="020F0302020204030204" pitchFamily="34" charset="0"/>
                <a:ea typeface="Verdana" panose="020B0604030504040204" pitchFamily="34" charset="0"/>
                <a:cs typeface="Calibri" panose="020F0502020204030204" pitchFamily="34" charset="0"/>
              </a:rPr>
              <a:t>Skriv </a:t>
            </a:r>
            <a:r>
              <a:rPr lang="sv-SE" sz="1200" kern="100" baseline="0" smtClean="0">
                <a:solidFill>
                  <a:schemeClr val="tx1">
                    <a:lumMod val="65000"/>
                    <a:lumOff val="35000"/>
                  </a:schemeClr>
                </a:solidFill>
                <a:effectLst/>
                <a:latin typeface="Calibri Light" panose="020F0302020204030204" pitchFamily="34" charset="0"/>
                <a:ea typeface="Verdana" panose="020B0604030504040204" pitchFamily="34" charset="0"/>
                <a:cs typeface="Calibri" panose="020F0502020204030204" pitchFamily="34" charset="0"/>
              </a:rPr>
              <a:t>något kul! </a:t>
            </a:r>
            <a:r>
              <a:rPr lang="sv-SE" sz="1200" kern="100" baseline="0" dirty="0">
                <a:solidFill>
                  <a:schemeClr val="tx1">
                    <a:lumMod val="65000"/>
                    <a:lumOff val="35000"/>
                  </a:schemeClr>
                </a:solidFill>
                <a:effectLst/>
                <a:latin typeface="Calibri Light" panose="020F0302020204030204" pitchFamily="34" charset="0"/>
                <a:ea typeface="Verdana" panose="020B0604030504040204" pitchFamily="34" charset="0"/>
                <a:cs typeface="Calibri" panose="020F0502020204030204" pitchFamily="34" charset="0"/>
              </a:rPr>
              <a:t>Om du vill lägga till ett eget meddelande markerar du texten på den här sidan och skriver in din egen text. Den vänds upp och ned av sig själv.</a:t>
            </a:r>
          </a:p>
          <a:p>
            <a:pPr marL="65088" marR="320040">
              <a:lnSpc>
                <a:spcPct val="105000"/>
              </a:lnSpc>
              <a:spcAft>
                <a:spcPts val="800"/>
              </a:spcAft>
            </a:pPr>
            <a:r>
              <a:rPr lang="sv-SE" sz="1200" kern="100" baseline="0" dirty="0">
                <a:solidFill>
                  <a:schemeClr val="tx1">
                    <a:lumMod val="65000"/>
                    <a:lumOff val="35000"/>
                  </a:schemeClr>
                </a:solidFill>
                <a:effectLst/>
                <a:latin typeface="Calibri Light" panose="020F0302020204030204" pitchFamily="34" charset="0"/>
                <a:ea typeface="Verdana" panose="020B0604030504040204" pitchFamily="34" charset="0"/>
                <a:cs typeface="Calibri" panose="020F0502020204030204" pitchFamily="34" charset="0"/>
              </a:rPr>
              <a:t>Och lade du märke till att vi la till vikmarkeringar åt dig? De är verkligen tunna, men om du inte vill att de ska visas på kortet kan du ta bort dem innan du skriver ut.</a:t>
            </a:r>
          </a:p>
          <a:p>
            <a:pPr marL="65088" marR="320040">
              <a:lnSpc>
                <a:spcPct val="105000"/>
              </a:lnSpc>
              <a:spcAft>
                <a:spcPts val="800"/>
              </a:spcAft>
            </a:pPr>
            <a:endParaRPr lang="sv-SE" sz="1200" kern="100" baseline="0" dirty="0">
              <a:solidFill>
                <a:schemeClr val="tx1">
                  <a:lumMod val="65000"/>
                  <a:lumOff val="35000"/>
                </a:schemeClr>
              </a:solidFill>
              <a:effectLst/>
              <a:latin typeface="Calibri Light" panose="020F0302020204030204" pitchFamily="34" charset="0"/>
              <a:ea typeface="Verdana" panose="020B0604030504040204" pitchFamily="34" charset="0"/>
              <a:cs typeface="Calibri" panose="020F0502020204030204" pitchFamily="34" charset="0"/>
            </a:endParaRPr>
          </a:p>
          <a:p>
            <a:pPr marL="65088" marR="320040">
              <a:lnSpc>
                <a:spcPct val="105000"/>
              </a:lnSpc>
              <a:spcAft>
                <a:spcPts val="800"/>
              </a:spcAft>
            </a:pPr>
            <a:endParaRPr lang="sv-SE" sz="1200" kern="100" baseline="0" dirty="0">
              <a:solidFill>
                <a:schemeClr val="tx1">
                  <a:lumMod val="65000"/>
                  <a:lumOff val="35000"/>
                </a:schemeClr>
              </a:solidFill>
              <a:effectLst/>
              <a:latin typeface="Calibri Light" panose="020F0302020204030204" pitchFamily="34" charset="0"/>
              <a:ea typeface="Verdana" panose="020B0604030504040204" pitchFamily="34" charset="0"/>
              <a:cs typeface="Calibri" panose="020F0502020204030204" pitchFamily="34" charset="0"/>
            </a:endParaRPr>
          </a:p>
        </p:txBody>
      </p:sp>
      <p:sp>
        <p:nvSpPr>
          <p:cNvPr id="4" name="Platshållare 3 för bildnummer"/>
          <p:cNvSpPr>
            <a:spLocks noGrp="1"/>
          </p:cNvSpPr>
          <p:nvPr>
            <p:ph type="sldNum" sz="quarter" idx="10"/>
          </p:nvPr>
        </p:nvSpPr>
        <p:spPr/>
        <p:txBody>
          <a:bodyPr/>
          <a:lstStyle/>
          <a:p>
            <a:fld id="{41EFBA75-BA90-4A61-9717-741EDD6841F0}" type="slidenum">
              <a:rPr lang="sv-SE" smtClean="0"/>
              <a:t>2</a:t>
            </a:fld>
            <a:endParaRPr lang="sv-SE"/>
          </a:p>
        </p:txBody>
      </p:sp>
    </p:spTree>
    <p:extLst>
      <p:ext uri="{BB962C8B-B14F-4D97-AF65-F5344CB8AC3E}">
        <p14:creationId xmlns:p14="http://schemas.microsoft.com/office/powerpoint/2010/main" val="3519178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mslagssida">
    <p:spTree>
      <p:nvGrpSpPr>
        <p:cNvPr id="1" name=""/>
        <p:cNvGrpSpPr/>
        <p:nvPr/>
      </p:nvGrpSpPr>
      <p:grpSpPr>
        <a:xfrm>
          <a:off x="0" y="0"/>
          <a:ext cx="0" cy="0"/>
          <a:chOff x="0" y="0"/>
          <a:chExt cx="0" cy="0"/>
        </a:xfrm>
      </p:grpSpPr>
      <p:sp>
        <p:nvSpPr>
          <p:cNvPr id="27" name="Rektangel 26"/>
          <p:cNvSpPr/>
          <p:nvPr userDrawn="1"/>
        </p:nvSpPr>
        <p:spPr>
          <a:xfrm>
            <a:off x="457200" y="457200"/>
            <a:ext cx="6858000" cy="914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26" name="strålar"/>
          <p:cNvGrpSpPr/>
          <p:nvPr userDrawn="1"/>
        </p:nvGrpSpPr>
        <p:grpSpPr>
          <a:xfrm>
            <a:off x="455613" y="457200"/>
            <a:ext cx="6861176" cy="9144000"/>
            <a:chOff x="455613" y="457200"/>
            <a:chExt cx="6861176" cy="9144000"/>
          </a:xfrm>
        </p:grpSpPr>
        <p:sp>
          <p:nvSpPr>
            <p:cNvPr id="9" name="Frihandsfigur 5"/>
            <p:cNvSpPr>
              <a:spLocks/>
            </p:cNvSpPr>
            <p:nvPr userDrawn="1"/>
          </p:nvSpPr>
          <p:spPr bwMode="auto">
            <a:xfrm>
              <a:off x="455613" y="8124825"/>
              <a:ext cx="5072063" cy="1406525"/>
            </a:xfrm>
            <a:custGeom>
              <a:avLst/>
              <a:gdLst>
                <a:gd name="T0" fmla="*/ 0 w 3195"/>
                <a:gd name="T1" fmla="*/ 0 h 886"/>
                <a:gd name="T2" fmla="*/ 0 w 3195"/>
                <a:gd name="T3" fmla="*/ 886 h 886"/>
                <a:gd name="T4" fmla="*/ 3195 w 3195"/>
                <a:gd name="T5" fmla="*/ 10 h 886"/>
                <a:gd name="T6" fmla="*/ 0 w 3195"/>
                <a:gd name="T7" fmla="*/ 0 h 886"/>
              </a:gdLst>
              <a:ahLst/>
              <a:cxnLst>
                <a:cxn ang="0">
                  <a:pos x="T0" y="T1"/>
                </a:cxn>
                <a:cxn ang="0">
                  <a:pos x="T2" y="T3"/>
                </a:cxn>
                <a:cxn ang="0">
                  <a:pos x="T4" y="T5"/>
                </a:cxn>
                <a:cxn ang="0">
                  <a:pos x="T6" y="T7"/>
                </a:cxn>
              </a:cxnLst>
              <a:rect l="0" t="0" r="r" b="b"/>
              <a:pathLst>
                <a:path w="3195" h="886">
                  <a:moveTo>
                    <a:pt x="0" y="0"/>
                  </a:moveTo>
                  <a:lnTo>
                    <a:pt x="0" y="886"/>
                  </a:lnTo>
                  <a:lnTo>
                    <a:pt x="3195" y="10"/>
                  </a:lnTo>
                  <a:lnTo>
                    <a:pt x="0" y="0"/>
                  </a:lnTo>
                  <a:close/>
                </a:path>
              </a:pathLst>
            </a:custGeom>
            <a:solidFill>
              <a:schemeClr val="accent1">
                <a:alpha val="20000"/>
              </a:schemeClr>
            </a:solidFill>
            <a:ln>
              <a:noFill/>
            </a:ln>
          </p:spPr>
          <p:txBody>
            <a:bodyPr vert="horz" wrap="square" lIns="91440" tIns="45720" rIns="91440" bIns="45720" numCol="1" anchor="t" anchorCtr="0" compatLnSpc="1">
              <a:prstTxWarp prst="textNoShape">
                <a:avLst/>
              </a:prstTxWarp>
            </a:bodyPr>
            <a:lstStyle/>
            <a:p>
              <a:endParaRPr lang="sv-SE"/>
            </a:p>
          </p:txBody>
        </p:sp>
        <p:sp>
          <p:nvSpPr>
            <p:cNvPr id="10" name="Frihandsfigur 6"/>
            <p:cNvSpPr>
              <a:spLocks/>
            </p:cNvSpPr>
            <p:nvPr userDrawn="1"/>
          </p:nvSpPr>
          <p:spPr bwMode="auto">
            <a:xfrm>
              <a:off x="455613" y="3073400"/>
              <a:ext cx="5072063" cy="5067300"/>
            </a:xfrm>
            <a:custGeom>
              <a:avLst/>
              <a:gdLst>
                <a:gd name="T0" fmla="*/ 0 w 3195"/>
                <a:gd name="T1" fmla="*/ 0 h 3192"/>
                <a:gd name="T2" fmla="*/ 0 w 3195"/>
                <a:gd name="T3" fmla="*/ 892 h 3192"/>
                <a:gd name="T4" fmla="*/ 3195 w 3195"/>
                <a:gd name="T5" fmla="*/ 3192 h 3192"/>
                <a:gd name="T6" fmla="*/ 0 w 3195"/>
                <a:gd name="T7" fmla="*/ 0 h 3192"/>
              </a:gdLst>
              <a:ahLst/>
              <a:cxnLst>
                <a:cxn ang="0">
                  <a:pos x="T0" y="T1"/>
                </a:cxn>
                <a:cxn ang="0">
                  <a:pos x="T2" y="T3"/>
                </a:cxn>
                <a:cxn ang="0">
                  <a:pos x="T4" y="T5"/>
                </a:cxn>
                <a:cxn ang="0">
                  <a:pos x="T6" y="T7"/>
                </a:cxn>
              </a:cxnLst>
              <a:rect l="0" t="0" r="r" b="b"/>
              <a:pathLst>
                <a:path w="3195" h="3192">
                  <a:moveTo>
                    <a:pt x="0" y="0"/>
                  </a:moveTo>
                  <a:lnTo>
                    <a:pt x="0" y="892"/>
                  </a:lnTo>
                  <a:lnTo>
                    <a:pt x="3195" y="3192"/>
                  </a:lnTo>
                  <a:lnTo>
                    <a:pt x="0" y="0"/>
                  </a:lnTo>
                  <a:close/>
                </a:path>
              </a:pathLst>
            </a:custGeom>
            <a:solidFill>
              <a:schemeClr val="accent1">
                <a:alpha val="20000"/>
              </a:schemeClr>
            </a:solidFill>
            <a:ln>
              <a:noFill/>
            </a:ln>
          </p:spPr>
          <p:txBody>
            <a:bodyPr vert="horz" wrap="square" lIns="91440" tIns="45720" rIns="91440" bIns="45720" numCol="1" anchor="t" anchorCtr="0" compatLnSpc="1">
              <a:prstTxWarp prst="textNoShape">
                <a:avLst/>
              </a:prstTxWarp>
            </a:bodyPr>
            <a:lstStyle/>
            <a:p>
              <a:endParaRPr lang="sv-SE"/>
            </a:p>
          </p:txBody>
        </p:sp>
        <p:sp>
          <p:nvSpPr>
            <p:cNvPr id="11" name="Frihandsfigur 7"/>
            <p:cNvSpPr>
              <a:spLocks/>
            </p:cNvSpPr>
            <p:nvPr userDrawn="1"/>
          </p:nvSpPr>
          <p:spPr bwMode="auto">
            <a:xfrm>
              <a:off x="3203576" y="8140700"/>
              <a:ext cx="2324100" cy="1460500"/>
            </a:xfrm>
            <a:custGeom>
              <a:avLst/>
              <a:gdLst>
                <a:gd name="T0" fmla="*/ 0 w 1464"/>
                <a:gd name="T1" fmla="*/ 920 h 920"/>
                <a:gd name="T2" fmla="*/ 664 w 1464"/>
                <a:gd name="T3" fmla="*/ 920 h 920"/>
                <a:gd name="T4" fmla="*/ 1464 w 1464"/>
                <a:gd name="T5" fmla="*/ 0 h 920"/>
                <a:gd name="T6" fmla="*/ 0 w 1464"/>
                <a:gd name="T7" fmla="*/ 920 h 920"/>
              </a:gdLst>
              <a:ahLst/>
              <a:cxnLst>
                <a:cxn ang="0">
                  <a:pos x="T0" y="T1"/>
                </a:cxn>
                <a:cxn ang="0">
                  <a:pos x="T2" y="T3"/>
                </a:cxn>
                <a:cxn ang="0">
                  <a:pos x="T4" y="T5"/>
                </a:cxn>
                <a:cxn ang="0">
                  <a:pos x="T6" y="T7"/>
                </a:cxn>
              </a:cxnLst>
              <a:rect l="0" t="0" r="r" b="b"/>
              <a:pathLst>
                <a:path w="1464" h="920">
                  <a:moveTo>
                    <a:pt x="0" y="920"/>
                  </a:moveTo>
                  <a:lnTo>
                    <a:pt x="664" y="920"/>
                  </a:lnTo>
                  <a:lnTo>
                    <a:pt x="1464" y="0"/>
                  </a:lnTo>
                  <a:lnTo>
                    <a:pt x="0" y="920"/>
                  </a:lnTo>
                  <a:close/>
                </a:path>
              </a:pathLst>
            </a:custGeom>
            <a:solidFill>
              <a:schemeClr val="accent1">
                <a:alpha val="20000"/>
              </a:schemeClr>
            </a:solidFill>
            <a:ln>
              <a:noFill/>
            </a:ln>
          </p:spPr>
          <p:txBody>
            <a:bodyPr vert="horz" wrap="square" lIns="91440" tIns="45720" rIns="91440" bIns="45720" numCol="1" anchor="t" anchorCtr="0" compatLnSpc="1">
              <a:prstTxWarp prst="textNoShape">
                <a:avLst/>
              </a:prstTxWarp>
            </a:bodyPr>
            <a:lstStyle/>
            <a:p>
              <a:endParaRPr lang="sv-SE"/>
            </a:p>
          </p:txBody>
        </p:sp>
        <p:sp>
          <p:nvSpPr>
            <p:cNvPr id="12" name="Frihandsfigur 8"/>
            <p:cNvSpPr>
              <a:spLocks/>
            </p:cNvSpPr>
            <p:nvPr userDrawn="1"/>
          </p:nvSpPr>
          <p:spPr bwMode="auto">
            <a:xfrm>
              <a:off x="455613" y="5721350"/>
              <a:ext cx="5072063" cy="2419350"/>
            </a:xfrm>
            <a:custGeom>
              <a:avLst/>
              <a:gdLst>
                <a:gd name="T0" fmla="*/ 0 w 3195"/>
                <a:gd name="T1" fmla="*/ 0 h 1524"/>
                <a:gd name="T2" fmla="*/ 0 w 3195"/>
                <a:gd name="T3" fmla="*/ 740 h 1524"/>
                <a:gd name="T4" fmla="*/ 3195 w 3195"/>
                <a:gd name="T5" fmla="*/ 1524 h 1524"/>
                <a:gd name="T6" fmla="*/ 0 w 3195"/>
                <a:gd name="T7" fmla="*/ 0 h 1524"/>
              </a:gdLst>
              <a:ahLst/>
              <a:cxnLst>
                <a:cxn ang="0">
                  <a:pos x="T0" y="T1"/>
                </a:cxn>
                <a:cxn ang="0">
                  <a:pos x="T2" y="T3"/>
                </a:cxn>
                <a:cxn ang="0">
                  <a:pos x="T4" y="T5"/>
                </a:cxn>
                <a:cxn ang="0">
                  <a:pos x="T6" y="T7"/>
                </a:cxn>
              </a:cxnLst>
              <a:rect l="0" t="0" r="r" b="b"/>
              <a:pathLst>
                <a:path w="3195" h="1524">
                  <a:moveTo>
                    <a:pt x="0" y="0"/>
                  </a:moveTo>
                  <a:lnTo>
                    <a:pt x="0" y="740"/>
                  </a:lnTo>
                  <a:lnTo>
                    <a:pt x="3195" y="1524"/>
                  </a:lnTo>
                  <a:lnTo>
                    <a:pt x="0" y="0"/>
                  </a:lnTo>
                  <a:close/>
                </a:path>
              </a:pathLst>
            </a:custGeom>
            <a:solidFill>
              <a:schemeClr val="accent1">
                <a:alpha val="20000"/>
              </a:schemeClr>
            </a:solidFill>
            <a:ln>
              <a:noFill/>
            </a:ln>
          </p:spPr>
          <p:txBody>
            <a:bodyPr vert="horz" wrap="square" lIns="91440" tIns="45720" rIns="91440" bIns="45720" numCol="1" anchor="t" anchorCtr="0" compatLnSpc="1">
              <a:prstTxWarp prst="textNoShape">
                <a:avLst/>
              </a:prstTxWarp>
            </a:bodyPr>
            <a:lstStyle/>
            <a:p>
              <a:endParaRPr lang="sv-SE"/>
            </a:p>
          </p:txBody>
        </p:sp>
        <p:sp>
          <p:nvSpPr>
            <p:cNvPr id="13" name="Frihandsfigur 9"/>
            <p:cNvSpPr>
              <a:spLocks/>
            </p:cNvSpPr>
            <p:nvPr userDrawn="1"/>
          </p:nvSpPr>
          <p:spPr bwMode="auto">
            <a:xfrm>
              <a:off x="5521326" y="8140700"/>
              <a:ext cx="268288" cy="1460500"/>
            </a:xfrm>
            <a:custGeom>
              <a:avLst/>
              <a:gdLst>
                <a:gd name="T0" fmla="*/ 0 w 169"/>
                <a:gd name="T1" fmla="*/ 920 h 920"/>
                <a:gd name="T2" fmla="*/ 169 w 169"/>
                <a:gd name="T3" fmla="*/ 920 h 920"/>
                <a:gd name="T4" fmla="*/ 4 w 169"/>
                <a:gd name="T5" fmla="*/ 0 h 920"/>
                <a:gd name="T6" fmla="*/ 0 w 169"/>
                <a:gd name="T7" fmla="*/ 920 h 920"/>
              </a:gdLst>
              <a:ahLst/>
              <a:cxnLst>
                <a:cxn ang="0">
                  <a:pos x="T0" y="T1"/>
                </a:cxn>
                <a:cxn ang="0">
                  <a:pos x="T2" y="T3"/>
                </a:cxn>
                <a:cxn ang="0">
                  <a:pos x="T4" y="T5"/>
                </a:cxn>
                <a:cxn ang="0">
                  <a:pos x="T6" y="T7"/>
                </a:cxn>
              </a:cxnLst>
              <a:rect l="0" t="0" r="r" b="b"/>
              <a:pathLst>
                <a:path w="169" h="920">
                  <a:moveTo>
                    <a:pt x="0" y="920"/>
                  </a:moveTo>
                  <a:lnTo>
                    <a:pt x="169" y="920"/>
                  </a:lnTo>
                  <a:lnTo>
                    <a:pt x="4" y="0"/>
                  </a:lnTo>
                  <a:lnTo>
                    <a:pt x="0" y="920"/>
                  </a:lnTo>
                  <a:close/>
                </a:path>
              </a:pathLst>
            </a:custGeom>
            <a:solidFill>
              <a:schemeClr val="accent1">
                <a:alpha val="20000"/>
              </a:schemeClr>
            </a:solidFill>
            <a:ln>
              <a:noFill/>
            </a:ln>
          </p:spPr>
          <p:txBody>
            <a:bodyPr vert="horz" wrap="square" lIns="91440" tIns="45720" rIns="91440" bIns="45720" numCol="1" anchor="t" anchorCtr="0" compatLnSpc="1">
              <a:prstTxWarp prst="textNoShape">
                <a:avLst/>
              </a:prstTxWarp>
            </a:bodyPr>
            <a:lstStyle/>
            <a:p>
              <a:endParaRPr lang="sv-SE"/>
            </a:p>
          </p:txBody>
        </p:sp>
        <p:sp>
          <p:nvSpPr>
            <p:cNvPr id="14" name="Frihandsfigur 10"/>
            <p:cNvSpPr>
              <a:spLocks/>
            </p:cNvSpPr>
            <p:nvPr userDrawn="1"/>
          </p:nvSpPr>
          <p:spPr bwMode="auto">
            <a:xfrm>
              <a:off x="5527676" y="8140700"/>
              <a:ext cx="776288" cy="1460500"/>
            </a:xfrm>
            <a:custGeom>
              <a:avLst/>
              <a:gdLst>
                <a:gd name="T0" fmla="*/ 323 w 489"/>
                <a:gd name="T1" fmla="*/ 920 h 920"/>
                <a:gd name="T2" fmla="*/ 489 w 489"/>
                <a:gd name="T3" fmla="*/ 920 h 920"/>
                <a:gd name="T4" fmla="*/ 0 w 489"/>
                <a:gd name="T5" fmla="*/ 0 h 920"/>
                <a:gd name="T6" fmla="*/ 323 w 489"/>
                <a:gd name="T7" fmla="*/ 920 h 920"/>
              </a:gdLst>
              <a:ahLst/>
              <a:cxnLst>
                <a:cxn ang="0">
                  <a:pos x="T0" y="T1"/>
                </a:cxn>
                <a:cxn ang="0">
                  <a:pos x="T2" y="T3"/>
                </a:cxn>
                <a:cxn ang="0">
                  <a:pos x="T4" y="T5"/>
                </a:cxn>
                <a:cxn ang="0">
                  <a:pos x="T6" y="T7"/>
                </a:cxn>
              </a:cxnLst>
              <a:rect l="0" t="0" r="r" b="b"/>
              <a:pathLst>
                <a:path w="489" h="920">
                  <a:moveTo>
                    <a:pt x="323" y="920"/>
                  </a:moveTo>
                  <a:lnTo>
                    <a:pt x="489" y="920"/>
                  </a:lnTo>
                  <a:lnTo>
                    <a:pt x="0" y="0"/>
                  </a:lnTo>
                  <a:lnTo>
                    <a:pt x="323" y="920"/>
                  </a:lnTo>
                  <a:close/>
                </a:path>
              </a:pathLst>
            </a:custGeom>
            <a:solidFill>
              <a:schemeClr val="accent1">
                <a:alpha val="20000"/>
              </a:schemeClr>
            </a:solidFill>
            <a:ln>
              <a:noFill/>
            </a:ln>
          </p:spPr>
          <p:txBody>
            <a:bodyPr vert="horz" wrap="square" lIns="91440" tIns="45720" rIns="91440" bIns="45720" numCol="1" anchor="t" anchorCtr="0" compatLnSpc="1">
              <a:prstTxWarp prst="textNoShape">
                <a:avLst/>
              </a:prstTxWarp>
            </a:bodyPr>
            <a:lstStyle/>
            <a:p>
              <a:endParaRPr lang="sv-SE"/>
            </a:p>
          </p:txBody>
        </p:sp>
        <p:sp>
          <p:nvSpPr>
            <p:cNvPr id="15" name="Frihandsfigur 11"/>
            <p:cNvSpPr>
              <a:spLocks/>
            </p:cNvSpPr>
            <p:nvPr userDrawn="1"/>
          </p:nvSpPr>
          <p:spPr bwMode="auto">
            <a:xfrm>
              <a:off x="4829176" y="8140700"/>
              <a:ext cx="698500" cy="1460500"/>
            </a:xfrm>
            <a:custGeom>
              <a:avLst/>
              <a:gdLst>
                <a:gd name="T0" fmla="*/ 0 w 440"/>
                <a:gd name="T1" fmla="*/ 920 h 920"/>
                <a:gd name="T2" fmla="*/ 246 w 440"/>
                <a:gd name="T3" fmla="*/ 920 h 920"/>
                <a:gd name="T4" fmla="*/ 440 w 440"/>
                <a:gd name="T5" fmla="*/ 0 h 920"/>
                <a:gd name="T6" fmla="*/ 0 w 440"/>
                <a:gd name="T7" fmla="*/ 920 h 920"/>
              </a:gdLst>
              <a:ahLst/>
              <a:cxnLst>
                <a:cxn ang="0">
                  <a:pos x="T0" y="T1"/>
                </a:cxn>
                <a:cxn ang="0">
                  <a:pos x="T2" y="T3"/>
                </a:cxn>
                <a:cxn ang="0">
                  <a:pos x="T4" y="T5"/>
                </a:cxn>
                <a:cxn ang="0">
                  <a:pos x="T6" y="T7"/>
                </a:cxn>
              </a:cxnLst>
              <a:rect l="0" t="0" r="r" b="b"/>
              <a:pathLst>
                <a:path w="440" h="920">
                  <a:moveTo>
                    <a:pt x="0" y="920"/>
                  </a:moveTo>
                  <a:lnTo>
                    <a:pt x="246" y="920"/>
                  </a:lnTo>
                  <a:lnTo>
                    <a:pt x="440" y="0"/>
                  </a:lnTo>
                  <a:lnTo>
                    <a:pt x="0" y="920"/>
                  </a:lnTo>
                  <a:close/>
                </a:path>
              </a:pathLst>
            </a:custGeom>
            <a:solidFill>
              <a:schemeClr val="accent1">
                <a:alpha val="20000"/>
              </a:schemeClr>
            </a:solidFill>
            <a:ln>
              <a:noFill/>
            </a:ln>
          </p:spPr>
          <p:txBody>
            <a:bodyPr vert="horz" wrap="square" lIns="91440" tIns="45720" rIns="91440" bIns="45720" numCol="1" anchor="t" anchorCtr="0" compatLnSpc="1">
              <a:prstTxWarp prst="textNoShape">
                <a:avLst/>
              </a:prstTxWarp>
            </a:bodyPr>
            <a:lstStyle/>
            <a:p>
              <a:endParaRPr lang="sv-SE"/>
            </a:p>
          </p:txBody>
        </p:sp>
        <p:sp>
          <p:nvSpPr>
            <p:cNvPr id="16" name="Frihandsfigur 12"/>
            <p:cNvSpPr>
              <a:spLocks/>
            </p:cNvSpPr>
            <p:nvPr userDrawn="1"/>
          </p:nvSpPr>
          <p:spPr bwMode="auto">
            <a:xfrm>
              <a:off x="5527676" y="8140700"/>
              <a:ext cx="1789113" cy="438150"/>
            </a:xfrm>
            <a:custGeom>
              <a:avLst/>
              <a:gdLst>
                <a:gd name="T0" fmla="*/ 1127 w 1127"/>
                <a:gd name="T1" fmla="*/ 276 h 276"/>
                <a:gd name="T2" fmla="*/ 1127 w 1127"/>
                <a:gd name="T3" fmla="*/ 4 h 276"/>
                <a:gd name="T4" fmla="*/ 0 w 1127"/>
                <a:gd name="T5" fmla="*/ 0 h 276"/>
                <a:gd name="T6" fmla="*/ 1127 w 1127"/>
                <a:gd name="T7" fmla="*/ 276 h 276"/>
              </a:gdLst>
              <a:ahLst/>
              <a:cxnLst>
                <a:cxn ang="0">
                  <a:pos x="T0" y="T1"/>
                </a:cxn>
                <a:cxn ang="0">
                  <a:pos x="T2" y="T3"/>
                </a:cxn>
                <a:cxn ang="0">
                  <a:pos x="T4" y="T5"/>
                </a:cxn>
                <a:cxn ang="0">
                  <a:pos x="T6" y="T7"/>
                </a:cxn>
              </a:cxnLst>
              <a:rect l="0" t="0" r="r" b="b"/>
              <a:pathLst>
                <a:path w="1127" h="276">
                  <a:moveTo>
                    <a:pt x="1127" y="276"/>
                  </a:moveTo>
                  <a:lnTo>
                    <a:pt x="1127" y="4"/>
                  </a:lnTo>
                  <a:lnTo>
                    <a:pt x="0" y="0"/>
                  </a:lnTo>
                  <a:lnTo>
                    <a:pt x="1127" y="276"/>
                  </a:lnTo>
                  <a:close/>
                </a:path>
              </a:pathLst>
            </a:custGeom>
            <a:solidFill>
              <a:schemeClr val="accent1">
                <a:alpha val="20000"/>
              </a:schemeClr>
            </a:solidFill>
            <a:ln>
              <a:noFill/>
            </a:ln>
          </p:spPr>
          <p:txBody>
            <a:bodyPr vert="horz" wrap="square" lIns="91440" tIns="45720" rIns="91440" bIns="45720" numCol="1" anchor="t" anchorCtr="0" compatLnSpc="1">
              <a:prstTxWarp prst="textNoShape">
                <a:avLst/>
              </a:prstTxWarp>
            </a:bodyPr>
            <a:lstStyle/>
            <a:p>
              <a:endParaRPr lang="sv-SE"/>
            </a:p>
          </p:txBody>
        </p:sp>
        <p:sp>
          <p:nvSpPr>
            <p:cNvPr id="17" name="Frihandsfigur 13"/>
            <p:cNvSpPr>
              <a:spLocks/>
            </p:cNvSpPr>
            <p:nvPr userDrawn="1"/>
          </p:nvSpPr>
          <p:spPr bwMode="auto">
            <a:xfrm>
              <a:off x="5527676" y="8140700"/>
              <a:ext cx="1789113" cy="1285875"/>
            </a:xfrm>
            <a:custGeom>
              <a:avLst/>
              <a:gdLst>
                <a:gd name="T0" fmla="*/ 1127 w 1127"/>
                <a:gd name="T1" fmla="*/ 810 h 810"/>
                <a:gd name="T2" fmla="*/ 1127 w 1127"/>
                <a:gd name="T3" fmla="*/ 538 h 810"/>
                <a:gd name="T4" fmla="*/ 0 w 1127"/>
                <a:gd name="T5" fmla="*/ 0 h 810"/>
                <a:gd name="T6" fmla="*/ 1127 w 1127"/>
                <a:gd name="T7" fmla="*/ 810 h 810"/>
              </a:gdLst>
              <a:ahLst/>
              <a:cxnLst>
                <a:cxn ang="0">
                  <a:pos x="T0" y="T1"/>
                </a:cxn>
                <a:cxn ang="0">
                  <a:pos x="T2" y="T3"/>
                </a:cxn>
                <a:cxn ang="0">
                  <a:pos x="T4" y="T5"/>
                </a:cxn>
                <a:cxn ang="0">
                  <a:pos x="T6" y="T7"/>
                </a:cxn>
              </a:cxnLst>
              <a:rect l="0" t="0" r="r" b="b"/>
              <a:pathLst>
                <a:path w="1127" h="810">
                  <a:moveTo>
                    <a:pt x="1127" y="810"/>
                  </a:moveTo>
                  <a:lnTo>
                    <a:pt x="1127" y="538"/>
                  </a:lnTo>
                  <a:lnTo>
                    <a:pt x="0" y="0"/>
                  </a:lnTo>
                  <a:lnTo>
                    <a:pt x="1127" y="810"/>
                  </a:lnTo>
                  <a:close/>
                </a:path>
              </a:pathLst>
            </a:custGeom>
            <a:solidFill>
              <a:schemeClr val="accent1">
                <a:alpha val="20000"/>
              </a:schemeClr>
            </a:solidFill>
            <a:ln>
              <a:noFill/>
            </a:ln>
          </p:spPr>
          <p:txBody>
            <a:bodyPr vert="horz" wrap="square" lIns="91440" tIns="45720" rIns="91440" bIns="45720" numCol="1" anchor="t" anchorCtr="0" compatLnSpc="1">
              <a:prstTxWarp prst="textNoShape">
                <a:avLst/>
              </a:prstTxWarp>
            </a:bodyPr>
            <a:lstStyle/>
            <a:p>
              <a:endParaRPr lang="sv-SE"/>
            </a:p>
          </p:txBody>
        </p:sp>
        <p:sp>
          <p:nvSpPr>
            <p:cNvPr id="18" name="Frihandsfigur 14"/>
            <p:cNvSpPr>
              <a:spLocks/>
            </p:cNvSpPr>
            <p:nvPr userDrawn="1"/>
          </p:nvSpPr>
          <p:spPr bwMode="auto">
            <a:xfrm>
              <a:off x="5527676" y="8140700"/>
              <a:ext cx="1462088" cy="1460500"/>
            </a:xfrm>
            <a:custGeom>
              <a:avLst/>
              <a:gdLst>
                <a:gd name="T0" fmla="*/ 679 w 921"/>
                <a:gd name="T1" fmla="*/ 920 h 920"/>
                <a:gd name="T2" fmla="*/ 921 w 921"/>
                <a:gd name="T3" fmla="*/ 920 h 920"/>
                <a:gd name="T4" fmla="*/ 0 w 921"/>
                <a:gd name="T5" fmla="*/ 0 h 920"/>
                <a:gd name="T6" fmla="*/ 679 w 921"/>
                <a:gd name="T7" fmla="*/ 920 h 920"/>
              </a:gdLst>
              <a:ahLst/>
              <a:cxnLst>
                <a:cxn ang="0">
                  <a:pos x="T0" y="T1"/>
                </a:cxn>
                <a:cxn ang="0">
                  <a:pos x="T2" y="T3"/>
                </a:cxn>
                <a:cxn ang="0">
                  <a:pos x="T4" y="T5"/>
                </a:cxn>
                <a:cxn ang="0">
                  <a:pos x="T6" y="T7"/>
                </a:cxn>
              </a:cxnLst>
              <a:rect l="0" t="0" r="r" b="b"/>
              <a:pathLst>
                <a:path w="921" h="920">
                  <a:moveTo>
                    <a:pt x="679" y="920"/>
                  </a:moveTo>
                  <a:lnTo>
                    <a:pt x="921" y="920"/>
                  </a:lnTo>
                  <a:lnTo>
                    <a:pt x="0" y="0"/>
                  </a:lnTo>
                  <a:lnTo>
                    <a:pt x="679" y="920"/>
                  </a:lnTo>
                  <a:close/>
                </a:path>
              </a:pathLst>
            </a:custGeom>
            <a:solidFill>
              <a:schemeClr val="accent1">
                <a:alpha val="20000"/>
              </a:schemeClr>
            </a:solidFill>
            <a:ln>
              <a:noFill/>
            </a:ln>
          </p:spPr>
          <p:txBody>
            <a:bodyPr vert="horz" wrap="square" lIns="91440" tIns="45720" rIns="91440" bIns="45720" numCol="1" anchor="t" anchorCtr="0" compatLnSpc="1">
              <a:prstTxWarp prst="textNoShape">
                <a:avLst/>
              </a:prstTxWarp>
            </a:bodyPr>
            <a:lstStyle/>
            <a:p>
              <a:endParaRPr lang="sv-SE"/>
            </a:p>
          </p:txBody>
        </p:sp>
        <p:sp>
          <p:nvSpPr>
            <p:cNvPr id="19" name="Frihandsfigur 15"/>
            <p:cNvSpPr>
              <a:spLocks/>
            </p:cNvSpPr>
            <p:nvPr userDrawn="1"/>
          </p:nvSpPr>
          <p:spPr bwMode="auto">
            <a:xfrm>
              <a:off x="455613" y="457200"/>
              <a:ext cx="5072063" cy="7683500"/>
            </a:xfrm>
            <a:custGeom>
              <a:avLst/>
              <a:gdLst>
                <a:gd name="T0" fmla="*/ 632 w 3195"/>
                <a:gd name="T1" fmla="*/ 0 h 4840"/>
                <a:gd name="T2" fmla="*/ 0 w 3195"/>
                <a:gd name="T3" fmla="*/ 0 h 4840"/>
                <a:gd name="T4" fmla="*/ 0 w 3195"/>
                <a:gd name="T5" fmla="*/ 502 h 4840"/>
                <a:gd name="T6" fmla="*/ 3195 w 3195"/>
                <a:gd name="T7" fmla="*/ 4840 h 4840"/>
                <a:gd name="T8" fmla="*/ 632 w 3195"/>
                <a:gd name="T9" fmla="*/ 0 h 4840"/>
              </a:gdLst>
              <a:ahLst/>
              <a:cxnLst>
                <a:cxn ang="0">
                  <a:pos x="T0" y="T1"/>
                </a:cxn>
                <a:cxn ang="0">
                  <a:pos x="T2" y="T3"/>
                </a:cxn>
                <a:cxn ang="0">
                  <a:pos x="T4" y="T5"/>
                </a:cxn>
                <a:cxn ang="0">
                  <a:pos x="T6" y="T7"/>
                </a:cxn>
                <a:cxn ang="0">
                  <a:pos x="T8" y="T9"/>
                </a:cxn>
              </a:cxnLst>
              <a:rect l="0" t="0" r="r" b="b"/>
              <a:pathLst>
                <a:path w="3195" h="4840">
                  <a:moveTo>
                    <a:pt x="632" y="0"/>
                  </a:moveTo>
                  <a:lnTo>
                    <a:pt x="0" y="0"/>
                  </a:lnTo>
                  <a:lnTo>
                    <a:pt x="0" y="502"/>
                  </a:lnTo>
                  <a:lnTo>
                    <a:pt x="3195" y="4840"/>
                  </a:lnTo>
                  <a:lnTo>
                    <a:pt x="632" y="0"/>
                  </a:lnTo>
                  <a:close/>
                </a:path>
              </a:pathLst>
            </a:custGeom>
            <a:solidFill>
              <a:schemeClr val="accent1">
                <a:alpha val="20000"/>
              </a:schemeClr>
            </a:solidFill>
            <a:ln>
              <a:noFill/>
            </a:ln>
          </p:spPr>
          <p:txBody>
            <a:bodyPr vert="horz" wrap="square" lIns="91440" tIns="45720" rIns="91440" bIns="45720" numCol="1" anchor="t" anchorCtr="0" compatLnSpc="1">
              <a:prstTxWarp prst="textNoShape">
                <a:avLst/>
              </a:prstTxWarp>
            </a:bodyPr>
            <a:lstStyle/>
            <a:p>
              <a:endParaRPr lang="sv-SE"/>
            </a:p>
          </p:txBody>
        </p:sp>
        <p:sp>
          <p:nvSpPr>
            <p:cNvPr id="20" name="Frihandsfigur 16"/>
            <p:cNvSpPr>
              <a:spLocks/>
            </p:cNvSpPr>
            <p:nvPr userDrawn="1"/>
          </p:nvSpPr>
          <p:spPr bwMode="auto">
            <a:xfrm>
              <a:off x="5527676" y="7019925"/>
              <a:ext cx="1789113" cy="1120775"/>
            </a:xfrm>
            <a:custGeom>
              <a:avLst/>
              <a:gdLst>
                <a:gd name="T0" fmla="*/ 1127 w 1127"/>
                <a:gd name="T1" fmla="*/ 398 h 706"/>
                <a:gd name="T2" fmla="*/ 1127 w 1127"/>
                <a:gd name="T3" fmla="*/ 0 h 706"/>
                <a:gd name="T4" fmla="*/ 0 w 1127"/>
                <a:gd name="T5" fmla="*/ 706 h 706"/>
                <a:gd name="T6" fmla="*/ 1127 w 1127"/>
                <a:gd name="T7" fmla="*/ 398 h 706"/>
              </a:gdLst>
              <a:ahLst/>
              <a:cxnLst>
                <a:cxn ang="0">
                  <a:pos x="T0" y="T1"/>
                </a:cxn>
                <a:cxn ang="0">
                  <a:pos x="T2" y="T3"/>
                </a:cxn>
                <a:cxn ang="0">
                  <a:pos x="T4" y="T5"/>
                </a:cxn>
                <a:cxn ang="0">
                  <a:pos x="T6" y="T7"/>
                </a:cxn>
              </a:cxnLst>
              <a:rect l="0" t="0" r="r" b="b"/>
              <a:pathLst>
                <a:path w="1127" h="706">
                  <a:moveTo>
                    <a:pt x="1127" y="398"/>
                  </a:moveTo>
                  <a:lnTo>
                    <a:pt x="1127" y="0"/>
                  </a:lnTo>
                  <a:lnTo>
                    <a:pt x="0" y="706"/>
                  </a:lnTo>
                  <a:lnTo>
                    <a:pt x="1127" y="398"/>
                  </a:lnTo>
                  <a:close/>
                </a:path>
              </a:pathLst>
            </a:custGeom>
            <a:solidFill>
              <a:schemeClr val="accent1">
                <a:alpha val="20000"/>
              </a:schemeClr>
            </a:solidFill>
            <a:ln>
              <a:noFill/>
            </a:ln>
          </p:spPr>
          <p:txBody>
            <a:bodyPr vert="horz" wrap="square" lIns="91440" tIns="45720" rIns="91440" bIns="45720" numCol="1" anchor="t" anchorCtr="0" compatLnSpc="1">
              <a:prstTxWarp prst="textNoShape">
                <a:avLst/>
              </a:prstTxWarp>
            </a:bodyPr>
            <a:lstStyle/>
            <a:p>
              <a:endParaRPr lang="sv-SE"/>
            </a:p>
          </p:txBody>
        </p:sp>
        <p:sp>
          <p:nvSpPr>
            <p:cNvPr id="21" name="Frihandsfigur 17"/>
            <p:cNvSpPr>
              <a:spLocks/>
            </p:cNvSpPr>
            <p:nvPr userDrawn="1"/>
          </p:nvSpPr>
          <p:spPr bwMode="auto">
            <a:xfrm>
              <a:off x="2844801" y="457200"/>
              <a:ext cx="2682875" cy="7683500"/>
            </a:xfrm>
            <a:custGeom>
              <a:avLst/>
              <a:gdLst>
                <a:gd name="T0" fmla="*/ 834 w 1690"/>
                <a:gd name="T1" fmla="*/ 0 h 4840"/>
                <a:gd name="T2" fmla="*/ 0 w 1690"/>
                <a:gd name="T3" fmla="*/ 0 h 4840"/>
                <a:gd name="T4" fmla="*/ 1690 w 1690"/>
                <a:gd name="T5" fmla="*/ 4840 h 4840"/>
                <a:gd name="T6" fmla="*/ 834 w 1690"/>
                <a:gd name="T7" fmla="*/ 0 h 4840"/>
              </a:gdLst>
              <a:ahLst/>
              <a:cxnLst>
                <a:cxn ang="0">
                  <a:pos x="T0" y="T1"/>
                </a:cxn>
                <a:cxn ang="0">
                  <a:pos x="T2" y="T3"/>
                </a:cxn>
                <a:cxn ang="0">
                  <a:pos x="T4" y="T5"/>
                </a:cxn>
                <a:cxn ang="0">
                  <a:pos x="T6" y="T7"/>
                </a:cxn>
              </a:cxnLst>
              <a:rect l="0" t="0" r="r" b="b"/>
              <a:pathLst>
                <a:path w="1690" h="4840">
                  <a:moveTo>
                    <a:pt x="834" y="0"/>
                  </a:moveTo>
                  <a:lnTo>
                    <a:pt x="0" y="0"/>
                  </a:lnTo>
                  <a:lnTo>
                    <a:pt x="1690" y="4840"/>
                  </a:lnTo>
                  <a:lnTo>
                    <a:pt x="834" y="0"/>
                  </a:lnTo>
                  <a:close/>
                </a:path>
              </a:pathLst>
            </a:custGeom>
            <a:solidFill>
              <a:schemeClr val="accent1">
                <a:alpha val="20000"/>
              </a:schemeClr>
            </a:solidFill>
            <a:ln>
              <a:noFill/>
            </a:ln>
          </p:spPr>
          <p:txBody>
            <a:bodyPr vert="horz" wrap="square" lIns="91440" tIns="45720" rIns="91440" bIns="45720" numCol="1" anchor="t" anchorCtr="0" compatLnSpc="1">
              <a:prstTxWarp prst="textNoShape">
                <a:avLst/>
              </a:prstTxWarp>
            </a:bodyPr>
            <a:lstStyle/>
            <a:p>
              <a:endParaRPr lang="sv-SE"/>
            </a:p>
          </p:txBody>
        </p:sp>
        <p:sp>
          <p:nvSpPr>
            <p:cNvPr id="22" name="Frihandsfigur 18"/>
            <p:cNvSpPr>
              <a:spLocks/>
            </p:cNvSpPr>
            <p:nvPr userDrawn="1"/>
          </p:nvSpPr>
          <p:spPr bwMode="auto">
            <a:xfrm>
              <a:off x="5527676" y="4403725"/>
              <a:ext cx="1789113" cy="3736975"/>
            </a:xfrm>
            <a:custGeom>
              <a:avLst/>
              <a:gdLst>
                <a:gd name="T0" fmla="*/ 1127 w 1127"/>
                <a:gd name="T1" fmla="*/ 1062 h 2354"/>
                <a:gd name="T2" fmla="*/ 1127 w 1127"/>
                <a:gd name="T3" fmla="*/ 0 h 2354"/>
                <a:gd name="T4" fmla="*/ 0 w 1127"/>
                <a:gd name="T5" fmla="*/ 2354 h 2354"/>
                <a:gd name="T6" fmla="*/ 1127 w 1127"/>
                <a:gd name="T7" fmla="*/ 1062 h 2354"/>
              </a:gdLst>
              <a:ahLst/>
              <a:cxnLst>
                <a:cxn ang="0">
                  <a:pos x="T0" y="T1"/>
                </a:cxn>
                <a:cxn ang="0">
                  <a:pos x="T2" y="T3"/>
                </a:cxn>
                <a:cxn ang="0">
                  <a:pos x="T4" y="T5"/>
                </a:cxn>
                <a:cxn ang="0">
                  <a:pos x="T6" y="T7"/>
                </a:cxn>
              </a:cxnLst>
              <a:rect l="0" t="0" r="r" b="b"/>
              <a:pathLst>
                <a:path w="1127" h="2354">
                  <a:moveTo>
                    <a:pt x="1127" y="1062"/>
                  </a:moveTo>
                  <a:lnTo>
                    <a:pt x="1127" y="0"/>
                  </a:lnTo>
                  <a:lnTo>
                    <a:pt x="0" y="2354"/>
                  </a:lnTo>
                  <a:lnTo>
                    <a:pt x="1127" y="1062"/>
                  </a:lnTo>
                  <a:close/>
                </a:path>
              </a:pathLst>
            </a:custGeom>
            <a:solidFill>
              <a:schemeClr val="accent1">
                <a:alpha val="20000"/>
              </a:schemeClr>
            </a:solidFill>
            <a:ln>
              <a:noFill/>
            </a:ln>
          </p:spPr>
          <p:txBody>
            <a:bodyPr vert="horz" wrap="square" lIns="91440" tIns="45720" rIns="91440" bIns="45720" numCol="1" anchor="t" anchorCtr="0" compatLnSpc="1">
              <a:prstTxWarp prst="textNoShape">
                <a:avLst/>
              </a:prstTxWarp>
            </a:bodyPr>
            <a:lstStyle/>
            <a:p>
              <a:endParaRPr lang="sv-SE"/>
            </a:p>
          </p:txBody>
        </p:sp>
        <p:sp>
          <p:nvSpPr>
            <p:cNvPr id="23" name="Frihandsfigur 19"/>
            <p:cNvSpPr>
              <a:spLocks/>
            </p:cNvSpPr>
            <p:nvPr userDrawn="1"/>
          </p:nvSpPr>
          <p:spPr bwMode="auto">
            <a:xfrm>
              <a:off x="5527676" y="457200"/>
              <a:ext cx="1627188" cy="7683500"/>
            </a:xfrm>
            <a:custGeom>
              <a:avLst/>
              <a:gdLst>
                <a:gd name="T0" fmla="*/ 1025 w 1025"/>
                <a:gd name="T1" fmla="*/ 0 h 4840"/>
                <a:gd name="T2" fmla="*/ 19 w 1025"/>
                <a:gd name="T3" fmla="*/ 0 h 4840"/>
                <a:gd name="T4" fmla="*/ 0 w 1025"/>
                <a:gd name="T5" fmla="*/ 4840 h 4840"/>
                <a:gd name="T6" fmla="*/ 1025 w 1025"/>
                <a:gd name="T7" fmla="*/ 0 h 4840"/>
              </a:gdLst>
              <a:ahLst/>
              <a:cxnLst>
                <a:cxn ang="0">
                  <a:pos x="T0" y="T1"/>
                </a:cxn>
                <a:cxn ang="0">
                  <a:pos x="T2" y="T3"/>
                </a:cxn>
                <a:cxn ang="0">
                  <a:pos x="T4" y="T5"/>
                </a:cxn>
                <a:cxn ang="0">
                  <a:pos x="T6" y="T7"/>
                </a:cxn>
              </a:cxnLst>
              <a:rect l="0" t="0" r="r" b="b"/>
              <a:pathLst>
                <a:path w="1025" h="4840">
                  <a:moveTo>
                    <a:pt x="1025" y="0"/>
                  </a:moveTo>
                  <a:lnTo>
                    <a:pt x="19" y="0"/>
                  </a:lnTo>
                  <a:lnTo>
                    <a:pt x="0" y="4840"/>
                  </a:lnTo>
                  <a:lnTo>
                    <a:pt x="1025" y="0"/>
                  </a:lnTo>
                  <a:close/>
                </a:path>
              </a:pathLst>
            </a:custGeom>
            <a:solidFill>
              <a:schemeClr val="accent1">
                <a:alpha val="20000"/>
              </a:schemeClr>
            </a:solidFill>
            <a:ln>
              <a:noFill/>
            </a:ln>
          </p:spPr>
          <p:txBody>
            <a:bodyPr vert="horz" wrap="square" lIns="91440" tIns="45720" rIns="91440" bIns="45720" numCol="1" anchor="t" anchorCtr="0" compatLnSpc="1">
              <a:prstTxWarp prst="textNoShape">
                <a:avLst/>
              </a:prstTxWarp>
            </a:bodyPr>
            <a:lstStyle/>
            <a:p>
              <a:endParaRPr lang="sv-SE"/>
            </a:p>
          </p:txBody>
        </p:sp>
      </p:grpSp>
      <p:sp>
        <p:nvSpPr>
          <p:cNvPr id="24" name="kant"/>
          <p:cNvSpPr>
            <a:spLocks noEditPoints="1"/>
          </p:cNvSpPr>
          <p:nvPr userDrawn="1"/>
        </p:nvSpPr>
        <p:spPr bwMode="auto">
          <a:xfrm>
            <a:off x="455613" y="457200"/>
            <a:ext cx="6861175" cy="9144000"/>
          </a:xfrm>
          <a:custGeom>
            <a:avLst/>
            <a:gdLst>
              <a:gd name="T0" fmla="*/ 4226 w 4322"/>
              <a:gd name="T1" fmla="*/ 96 h 5760"/>
              <a:gd name="T2" fmla="*/ 4226 w 4322"/>
              <a:gd name="T3" fmla="*/ 5664 h 5760"/>
              <a:gd name="T4" fmla="*/ 96 w 4322"/>
              <a:gd name="T5" fmla="*/ 5664 h 5760"/>
              <a:gd name="T6" fmla="*/ 96 w 4322"/>
              <a:gd name="T7" fmla="*/ 96 h 5760"/>
              <a:gd name="T8" fmla="*/ 4226 w 4322"/>
              <a:gd name="T9" fmla="*/ 96 h 5760"/>
              <a:gd name="T10" fmla="*/ 4322 w 4322"/>
              <a:gd name="T11" fmla="*/ 0 h 5760"/>
              <a:gd name="T12" fmla="*/ 0 w 4322"/>
              <a:gd name="T13" fmla="*/ 0 h 5760"/>
              <a:gd name="T14" fmla="*/ 0 w 4322"/>
              <a:gd name="T15" fmla="*/ 5760 h 5760"/>
              <a:gd name="T16" fmla="*/ 4322 w 4322"/>
              <a:gd name="T17" fmla="*/ 5760 h 5760"/>
              <a:gd name="T18" fmla="*/ 4322 w 4322"/>
              <a:gd name="T19" fmla="*/ 0 h 5760"/>
              <a:gd name="T20" fmla="*/ 4322 w 4322"/>
              <a:gd name="T21" fmla="*/ 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22" h="5760">
                <a:moveTo>
                  <a:pt x="4226" y="96"/>
                </a:moveTo>
                <a:lnTo>
                  <a:pt x="4226" y="5664"/>
                </a:lnTo>
                <a:lnTo>
                  <a:pt x="96" y="5664"/>
                </a:lnTo>
                <a:lnTo>
                  <a:pt x="96" y="96"/>
                </a:lnTo>
                <a:lnTo>
                  <a:pt x="4226" y="96"/>
                </a:lnTo>
                <a:close/>
                <a:moveTo>
                  <a:pt x="4322" y="0"/>
                </a:moveTo>
                <a:lnTo>
                  <a:pt x="0" y="0"/>
                </a:lnTo>
                <a:lnTo>
                  <a:pt x="0" y="5760"/>
                </a:lnTo>
                <a:lnTo>
                  <a:pt x="4322" y="5760"/>
                </a:lnTo>
                <a:lnTo>
                  <a:pt x="4322" y="0"/>
                </a:lnTo>
                <a:lnTo>
                  <a:pt x="4322" y="0"/>
                </a:lnTo>
                <a:close/>
              </a:path>
            </a:pathLst>
          </a:custGeom>
          <a:solidFill>
            <a:schemeClr val="accent1"/>
          </a:solidFill>
          <a:ln w="12700">
            <a:solidFill>
              <a:schemeClr val="accent1"/>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28" name="Rektangel 27"/>
          <p:cNvSpPr/>
          <p:nvPr userDrawn="1"/>
        </p:nvSpPr>
        <p:spPr>
          <a:xfrm>
            <a:off x="455613" y="7772400"/>
            <a:ext cx="6859587" cy="914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30" name="Rak koppling 29"/>
          <p:cNvCxnSpPr/>
          <p:nvPr userDrawn="1"/>
        </p:nvCxnSpPr>
        <p:spPr>
          <a:xfrm>
            <a:off x="619125" y="7918704"/>
            <a:ext cx="653573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Rak koppling 30"/>
          <p:cNvCxnSpPr/>
          <p:nvPr userDrawn="1"/>
        </p:nvCxnSpPr>
        <p:spPr>
          <a:xfrm>
            <a:off x="616904" y="8540497"/>
            <a:ext cx="653796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38" name="Platshållare 37 för text"/>
          <p:cNvSpPr>
            <a:spLocks noGrp="1"/>
          </p:cNvSpPr>
          <p:nvPr>
            <p:ph type="body" sz="quarter" idx="10"/>
          </p:nvPr>
        </p:nvSpPr>
        <p:spPr>
          <a:xfrm>
            <a:off x="914400" y="7918450"/>
            <a:ext cx="5943600" cy="622300"/>
          </a:xfrm>
        </p:spPr>
        <p:txBody>
          <a:bodyPr anchor="ctr">
            <a:noAutofit/>
          </a:bodyPr>
          <a:lstStyle>
            <a:lvl1pPr marL="0" indent="0" algn="r" latinLnBrk="0">
              <a:spcBef>
                <a:spcPts val="0"/>
              </a:spcBef>
              <a:buNone/>
              <a:defRPr lang="sv-SE" sz="2800" cap="all" baseline="0">
                <a:solidFill>
                  <a:schemeClr val="bg1"/>
                </a:solidFill>
                <a:latin typeface="+mj-lt"/>
              </a:defRPr>
            </a:lvl1pPr>
            <a:lvl2pPr marL="388620" indent="0" algn="r" latinLnBrk="0">
              <a:buNone/>
              <a:defRPr lang="sv-SE" sz="2800" cap="all" baseline="0">
                <a:solidFill>
                  <a:schemeClr val="bg1"/>
                </a:solidFill>
                <a:latin typeface="+mj-lt"/>
              </a:defRPr>
            </a:lvl2pPr>
            <a:lvl3pPr marL="777240" indent="0" algn="r" latinLnBrk="0">
              <a:buNone/>
              <a:defRPr lang="sv-SE" sz="2800" cap="all" baseline="0">
                <a:solidFill>
                  <a:schemeClr val="bg1"/>
                </a:solidFill>
                <a:latin typeface="+mj-lt"/>
              </a:defRPr>
            </a:lvl3pPr>
            <a:lvl4pPr marL="1165860" indent="0" algn="r" latinLnBrk="0">
              <a:buNone/>
              <a:defRPr lang="sv-SE" sz="2800" cap="all" baseline="0">
                <a:solidFill>
                  <a:schemeClr val="bg1"/>
                </a:solidFill>
                <a:latin typeface="+mj-lt"/>
              </a:defRPr>
            </a:lvl4pPr>
            <a:lvl5pPr marL="1554480" indent="0" algn="r" latinLnBrk="0">
              <a:buNone/>
              <a:defRPr lang="sv-SE" sz="2800" cap="all" baseline="0">
                <a:solidFill>
                  <a:schemeClr val="bg1"/>
                </a:solidFill>
                <a:latin typeface="+mj-lt"/>
              </a:defRPr>
            </a:lvl5pPr>
          </a:lstStyle>
          <a:p>
            <a:pPr lvl="0"/>
            <a:r>
              <a:rPr lang="sv-SE"/>
              <a:t>Klicka här för att ändra formatet för bakgrundstexten</a:t>
            </a:r>
          </a:p>
        </p:txBody>
      </p:sp>
      <p:grpSp>
        <p:nvGrpSpPr>
          <p:cNvPr id="43" name="Grupp 42"/>
          <p:cNvGrpSpPr/>
          <p:nvPr userDrawn="1"/>
        </p:nvGrpSpPr>
        <p:grpSpPr>
          <a:xfrm rot="10800000">
            <a:off x="3568157" y="1371600"/>
            <a:ext cx="636087" cy="640080"/>
            <a:chOff x="3499397" y="4013265"/>
            <a:chExt cx="636087" cy="640080"/>
          </a:xfrm>
        </p:grpSpPr>
        <p:sp>
          <p:nvSpPr>
            <p:cNvPr id="41" name="Rektangel 40"/>
            <p:cNvSpPr/>
            <p:nvPr userDrawn="1"/>
          </p:nvSpPr>
          <p:spPr>
            <a:xfrm>
              <a:off x="3499397" y="4013265"/>
              <a:ext cx="636087" cy="640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400">
                <a:latin typeface="+mj-lt"/>
              </a:endParaRPr>
            </a:p>
          </p:txBody>
        </p:sp>
        <p:sp>
          <p:nvSpPr>
            <p:cNvPr id="42" name="Rektangel 41"/>
            <p:cNvSpPr/>
            <p:nvPr userDrawn="1"/>
          </p:nvSpPr>
          <p:spPr>
            <a:xfrm>
              <a:off x="3571160" y="4085394"/>
              <a:ext cx="492560" cy="495822"/>
            </a:xfrm>
            <a:prstGeom prst="rect">
              <a:avLst/>
            </a:prstGeom>
            <a:noFill/>
            <a:ln w="3111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
        <p:nvSpPr>
          <p:cNvPr id="44" name="Platshållare 37 för text"/>
          <p:cNvSpPr>
            <a:spLocks noGrp="1"/>
          </p:cNvSpPr>
          <p:nvPr>
            <p:ph type="body" sz="quarter" idx="11" hasCustomPrompt="1"/>
          </p:nvPr>
        </p:nvSpPr>
        <p:spPr>
          <a:xfrm rot="10800000">
            <a:off x="3566160" y="1366940"/>
            <a:ext cx="640080" cy="640080"/>
          </a:xfrm>
        </p:spPr>
        <p:txBody>
          <a:bodyPr anchor="ctr">
            <a:noAutofit/>
          </a:bodyPr>
          <a:lstStyle>
            <a:lvl1pPr marL="0" indent="0" algn="ctr" latinLnBrk="0">
              <a:spcBef>
                <a:spcPts val="0"/>
              </a:spcBef>
              <a:buNone/>
              <a:defRPr lang="sv-SE" sz="2400" cap="all" baseline="0">
                <a:solidFill>
                  <a:schemeClr val="bg1"/>
                </a:solidFill>
                <a:latin typeface="+mj-lt"/>
              </a:defRPr>
            </a:lvl1pPr>
            <a:lvl2pPr marL="388620" indent="0" algn="r" latinLnBrk="0">
              <a:buNone/>
              <a:defRPr lang="sv-SE" sz="2800" cap="all" baseline="0">
                <a:solidFill>
                  <a:schemeClr val="bg1"/>
                </a:solidFill>
                <a:latin typeface="+mj-lt"/>
              </a:defRPr>
            </a:lvl2pPr>
            <a:lvl3pPr marL="777240" indent="0" algn="r" latinLnBrk="0">
              <a:buNone/>
              <a:defRPr lang="sv-SE" sz="2800" cap="all" baseline="0">
                <a:solidFill>
                  <a:schemeClr val="bg1"/>
                </a:solidFill>
                <a:latin typeface="+mj-lt"/>
              </a:defRPr>
            </a:lvl3pPr>
            <a:lvl4pPr marL="1165860" indent="0" algn="r" latinLnBrk="0">
              <a:buNone/>
              <a:defRPr lang="sv-SE" sz="2800" cap="all" baseline="0">
                <a:solidFill>
                  <a:schemeClr val="bg1"/>
                </a:solidFill>
                <a:latin typeface="+mj-lt"/>
              </a:defRPr>
            </a:lvl4pPr>
            <a:lvl5pPr marL="1554480" indent="0" algn="r" latinLnBrk="0">
              <a:buNone/>
              <a:defRPr lang="sv-SE" sz="2800" cap="all" baseline="0">
                <a:solidFill>
                  <a:schemeClr val="bg1"/>
                </a:solidFill>
                <a:latin typeface="+mj-lt"/>
              </a:defRPr>
            </a:lvl5pPr>
          </a:lstStyle>
          <a:p>
            <a:pPr lvl="0"/>
            <a:r>
              <a:rPr lang="sv-SE"/>
              <a:t>#</a:t>
            </a:r>
          </a:p>
        </p:txBody>
      </p:sp>
    </p:spTree>
    <p:extLst>
      <p:ext uri="{BB962C8B-B14F-4D97-AF65-F5344CB8AC3E}">
        <p14:creationId xmlns:p14="http://schemas.microsoft.com/office/powerpoint/2010/main" val="244284740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a">
    <p:spTree>
      <p:nvGrpSpPr>
        <p:cNvPr id="1" name=""/>
        <p:cNvGrpSpPr/>
        <p:nvPr/>
      </p:nvGrpSpPr>
      <p:grpSpPr>
        <a:xfrm>
          <a:off x="0" y="0"/>
          <a:ext cx="0" cy="0"/>
          <a:chOff x="0" y="0"/>
          <a:chExt cx="0" cy="0"/>
        </a:xfrm>
      </p:grpSpPr>
      <p:grpSp>
        <p:nvGrpSpPr>
          <p:cNvPr id="26" name="strålar"/>
          <p:cNvGrpSpPr/>
          <p:nvPr userDrawn="1"/>
        </p:nvGrpSpPr>
        <p:grpSpPr>
          <a:xfrm rot="10800000">
            <a:off x="455613" y="457200"/>
            <a:ext cx="6861176" cy="9144000"/>
            <a:chOff x="455613" y="457200"/>
            <a:chExt cx="6861176" cy="9144000"/>
          </a:xfrm>
        </p:grpSpPr>
        <p:sp>
          <p:nvSpPr>
            <p:cNvPr id="9" name="Frihandsfigur 5"/>
            <p:cNvSpPr>
              <a:spLocks/>
            </p:cNvSpPr>
            <p:nvPr userDrawn="1"/>
          </p:nvSpPr>
          <p:spPr bwMode="auto">
            <a:xfrm>
              <a:off x="455613" y="8124825"/>
              <a:ext cx="5072063" cy="1406525"/>
            </a:xfrm>
            <a:custGeom>
              <a:avLst/>
              <a:gdLst>
                <a:gd name="T0" fmla="*/ 0 w 3195"/>
                <a:gd name="T1" fmla="*/ 0 h 886"/>
                <a:gd name="T2" fmla="*/ 0 w 3195"/>
                <a:gd name="T3" fmla="*/ 886 h 886"/>
                <a:gd name="T4" fmla="*/ 3195 w 3195"/>
                <a:gd name="T5" fmla="*/ 10 h 886"/>
                <a:gd name="T6" fmla="*/ 0 w 3195"/>
                <a:gd name="T7" fmla="*/ 0 h 886"/>
              </a:gdLst>
              <a:ahLst/>
              <a:cxnLst>
                <a:cxn ang="0">
                  <a:pos x="T0" y="T1"/>
                </a:cxn>
                <a:cxn ang="0">
                  <a:pos x="T2" y="T3"/>
                </a:cxn>
                <a:cxn ang="0">
                  <a:pos x="T4" y="T5"/>
                </a:cxn>
                <a:cxn ang="0">
                  <a:pos x="T6" y="T7"/>
                </a:cxn>
              </a:cxnLst>
              <a:rect l="0" t="0" r="r" b="b"/>
              <a:pathLst>
                <a:path w="3195" h="886">
                  <a:moveTo>
                    <a:pt x="0" y="0"/>
                  </a:moveTo>
                  <a:lnTo>
                    <a:pt x="0" y="886"/>
                  </a:lnTo>
                  <a:lnTo>
                    <a:pt x="3195" y="10"/>
                  </a:lnTo>
                  <a:lnTo>
                    <a:pt x="0" y="0"/>
                  </a:lnTo>
                  <a:close/>
                </a:path>
              </a:pathLst>
            </a:custGeom>
            <a:solidFill>
              <a:schemeClr val="accent1">
                <a:alpha val="20000"/>
              </a:schemeClr>
            </a:solidFill>
            <a:ln>
              <a:noFill/>
            </a:ln>
          </p:spPr>
          <p:txBody>
            <a:bodyPr vert="horz" wrap="square" lIns="91440" tIns="45720" rIns="91440" bIns="45720" numCol="1" anchor="t" anchorCtr="0" compatLnSpc="1">
              <a:prstTxWarp prst="textNoShape">
                <a:avLst/>
              </a:prstTxWarp>
            </a:bodyPr>
            <a:lstStyle/>
            <a:p>
              <a:endParaRPr lang="sv-SE"/>
            </a:p>
          </p:txBody>
        </p:sp>
        <p:sp>
          <p:nvSpPr>
            <p:cNvPr id="10" name="Frihandsfigur 6"/>
            <p:cNvSpPr>
              <a:spLocks/>
            </p:cNvSpPr>
            <p:nvPr userDrawn="1"/>
          </p:nvSpPr>
          <p:spPr bwMode="auto">
            <a:xfrm>
              <a:off x="455613" y="3073400"/>
              <a:ext cx="5072063" cy="5067300"/>
            </a:xfrm>
            <a:custGeom>
              <a:avLst/>
              <a:gdLst>
                <a:gd name="T0" fmla="*/ 0 w 3195"/>
                <a:gd name="T1" fmla="*/ 0 h 3192"/>
                <a:gd name="T2" fmla="*/ 0 w 3195"/>
                <a:gd name="T3" fmla="*/ 892 h 3192"/>
                <a:gd name="T4" fmla="*/ 3195 w 3195"/>
                <a:gd name="T5" fmla="*/ 3192 h 3192"/>
                <a:gd name="T6" fmla="*/ 0 w 3195"/>
                <a:gd name="T7" fmla="*/ 0 h 3192"/>
              </a:gdLst>
              <a:ahLst/>
              <a:cxnLst>
                <a:cxn ang="0">
                  <a:pos x="T0" y="T1"/>
                </a:cxn>
                <a:cxn ang="0">
                  <a:pos x="T2" y="T3"/>
                </a:cxn>
                <a:cxn ang="0">
                  <a:pos x="T4" y="T5"/>
                </a:cxn>
                <a:cxn ang="0">
                  <a:pos x="T6" y="T7"/>
                </a:cxn>
              </a:cxnLst>
              <a:rect l="0" t="0" r="r" b="b"/>
              <a:pathLst>
                <a:path w="3195" h="3192">
                  <a:moveTo>
                    <a:pt x="0" y="0"/>
                  </a:moveTo>
                  <a:lnTo>
                    <a:pt x="0" y="892"/>
                  </a:lnTo>
                  <a:lnTo>
                    <a:pt x="3195" y="3192"/>
                  </a:lnTo>
                  <a:lnTo>
                    <a:pt x="0" y="0"/>
                  </a:lnTo>
                  <a:close/>
                </a:path>
              </a:pathLst>
            </a:custGeom>
            <a:solidFill>
              <a:schemeClr val="accent1">
                <a:alpha val="20000"/>
              </a:schemeClr>
            </a:solidFill>
            <a:ln>
              <a:noFill/>
            </a:ln>
          </p:spPr>
          <p:txBody>
            <a:bodyPr vert="horz" wrap="square" lIns="91440" tIns="45720" rIns="91440" bIns="45720" numCol="1" anchor="t" anchorCtr="0" compatLnSpc="1">
              <a:prstTxWarp prst="textNoShape">
                <a:avLst/>
              </a:prstTxWarp>
            </a:bodyPr>
            <a:lstStyle/>
            <a:p>
              <a:endParaRPr lang="sv-SE"/>
            </a:p>
          </p:txBody>
        </p:sp>
        <p:sp>
          <p:nvSpPr>
            <p:cNvPr id="11" name="Frihandsfigur 7"/>
            <p:cNvSpPr>
              <a:spLocks/>
            </p:cNvSpPr>
            <p:nvPr userDrawn="1"/>
          </p:nvSpPr>
          <p:spPr bwMode="auto">
            <a:xfrm>
              <a:off x="3203576" y="8140700"/>
              <a:ext cx="2324100" cy="1460500"/>
            </a:xfrm>
            <a:custGeom>
              <a:avLst/>
              <a:gdLst>
                <a:gd name="T0" fmla="*/ 0 w 1464"/>
                <a:gd name="T1" fmla="*/ 920 h 920"/>
                <a:gd name="T2" fmla="*/ 664 w 1464"/>
                <a:gd name="T3" fmla="*/ 920 h 920"/>
                <a:gd name="T4" fmla="*/ 1464 w 1464"/>
                <a:gd name="T5" fmla="*/ 0 h 920"/>
                <a:gd name="T6" fmla="*/ 0 w 1464"/>
                <a:gd name="T7" fmla="*/ 920 h 920"/>
              </a:gdLst>
              <a:ahLst/>
              <a:cxnLst>
                <a:cxn ang="0">
                  <a:pos x="T0" y="T1"/>
                </a:cxn>
                <a:cxn ang="0">
                  <a:pos x="T2" y="T3"/>
                </a:cxn>
                <a:cxn ang="0">
                  <a:pos x="T4" y="T5"/>
                </a:cxn>
                <a:cxn ang="0">
                  <a:pos x="T6" y="T7"/>
                </a:cxn>
              </a:cxnLst>
              <a:rect l="0" t="0" r="r" b="b"/>
              <a:pathLst>
                <a:path w="1464" h="920">
                  <a:moveTo>
                    <a:pt x="0" y="920"/>
                  </a:moveTo>
                  <a:lnTo>
                    <a:pt x="664" y="920"/>
                  </a:lnTo>
                  <a:lnTo>
                    <a:pt x="1464" y="0"/>
                  </a:lnTo>
                  <a:lnTo>
                    <a:pt x="0" y="920"/>
                  </a:lnTo>
                  <a:close/>
                </a:path>
              </a:pathLst>
            </a:custGeom>
            <a:solidFill>
              <a:schemeClr val="accent1">
                <a:alpha val="20000"/>
              </a:schemeClr>
            </a:solidFill>
            <a:ln>
              <a:noFill/>
            </a:ln>
          </p:spPr>
          <p:txBody>
            <a:bodyPr vert="horz" wrap="square" lIns="91440" tIns="45720" rIns="91440" bIns="45720" numCol="1" anchor="t" anchorCtr="0" compatLnSpc="1">
              <a:prstTxWarp prst="textNoShape">
                <a:avLst/>
              </a:prstTxWarp>
            </a:bodyPr>
            <a:lstStyle/>
            <a:p>
              <a:endParaRPr lang="sv-SE"/>
            </a:p>
          </p:txBody>
        </p:sp>
        <p:sp>
          <p:nvSpPr>
            <p:cNvPr id="12" name="Frihandsfigur 8"/>
            <p:cNvSpPr>
              <a:spLocks/>
            </p:cNvSpPr>
            <p:nvPr userDrawn="1"/>
          </p:nvSpPr>
          <p:spPr bwMode="auto">
            <a:xfrm>
              <a:off x="455613" y="5721350"/>
              <a:ext cx="5072063" cy="2419350"/>
            </a:xfrm>
            <a:custGeom>
              <a:avLst/>
              <a:gdLst>
                <a:gd name="T0" fmla="*/ 0 w 3195"/>
                <a:gd name="T1" fmla="*/ 0 h 1524"/>
                <a:gd name="T2" fmla="*/ 0 w 3195"/>
                <a:gd name="T3" fmla="*/ 740 h 1524"/>
                <a:gd name="T4" fmla="*/ 3195 w 3195"/>
                <a:gd name="T5" fmla="*/ 1524 h 1524"/>
                <a:gd name="T6" fmla="*/ 0 w 3195"/>
                <a:gd name="T7" fmla="*/ 0 h 1524"/>
              </a:gdLst>
              <a:ahLst/>
              <a:cxnLst>
                <a:cxn ang="0">
                  <a:pos x="T0" y="T1"/>
                </a:cxn>
                <a:cxn ang="0">
                  <a:pos x="T2" y="T3"/>
                </a:cxn>
                <a:cxn ang="0">
                  <a:pos x="T4" y="T5"/>
                </a:cxn>
                <a:cxn ang="0">
                  <a:pos x="T6" y="T7"/>
                </a:cxn>
              </a:cxnLst>
              <a:rect l="0" t="0" r="r" b="b"/>
              <a:pathLst>
                <a:path w="3195" h="1524">
                  <a:moveTo>
                    <a:pt x="0" y="0"/>
                  </a:moveTo>
                  <a:lnTo>
                    <a:pt x="0" y="740"/>
                  </a:lnTo>
                  <a:lnTo>
                    <a:pt x="3195" y="1524"/>
                  </a:lnTo>
                  <a:lnTo>
                    <a:pt x="0" y="0"/>
                  </a:lnTo>
                  <a:close/>
                </a:path>
              </a:pathLst>
            </a:custGeom>
            <a:solidFill>
              <a:schemeClr val="accent1">
                <a:alpha val="20000"/>
              </a:schemeClr>
            </a:solidFill>
            <a:ln>
              <a:noFill/>
            </a:ln>
          </p:spPr>
          <p:txBody>
            <a:bodyPr vert="horz" wrap="square" lIns="91440" tIns="45720" rIns="91440" bIns="45720" numCol="1" anchor="t" anchorCtr="0" compatLnSpc="1">
              <a:prstTxWarp prst="textNoShape">
                <a:avLst/>
              </a:prstTxWarp>
            </a:bodyPr>
            <a:lstStyle/>
            <a:p>
              <a:endParaRPr lang="sv-SE"/>
            </a:p>
          </p:txBody>
        </p:sp>
        <p:sp>
          <p:nvSpPr>
            <p:cNvPr id="13" name="Frihandsfigur 9"/>
            <p:cNvSpPr>
              <a:spLocks/>
            </p:cNvSpPr>
            <p:nvPr userDrawn="1"/>
          </p:nvSpPr>
          <p:spPr bwMode="auto">
            <a:xfrm>
              <a:off x="5521326" y="8140700"/>
              <a:ext cx="268288" cy="1460500"/>
            </a:xfrm>
            <a:custGeom>
              <a:avLst/>
              <a:gdLst>
                <a:gd name="T0" fmla="*/ 0 w 169"/>
                <a:gd name="T1" fmla="*/ 920 h 920"/>
                <a:gd name="T2" fmla="*/ 169 w 169"/>
                <a:gd name="T3" fmla="*/ 920 h 920"/>
                <a:gd name="T4" fmla="*/ 4 w 169"/>
                <a:gd name="T5" fmla="*/ 0 h 920"/>
                <a:gd name="T6" fmla="*/ 0 w 169"/>
                <a:gd name="T7" fmla="*/ 920 h 920"/>
              </a:gdLst>
              <a:ahLst/>
              <a:cxnLst>
                <a:cxn ang="0">
                  <a:pos x="T0" y="T1"/>
                </a:cxn>
                <a:cxn ang="0">
                  <a:pos x="T2" y="T3"/>
                </a:cxn>
                <a:cxn ang="0">
                  <a:pos x="T4" y="T5"/>
                </a:cxn>
                <a:cxn ang="0">
                  <a:pos x="T6" y="T7"/>
                </a:cxn>
              </a:cxnLst>
              <a:rect l="0" t="0" r="r" b="b"/>
              <a:pathLst>
                <a:path w="169" h="920">
                  <a:moveTo>
                    <a:pt x="0" y="920"/>
                  </a:moveTo>
                  <a:lnTo>
                    <a:pt x="169" y="920"/>
                  </a:lnTo>
                  <a:lnTo>
                    <a:pt x="4" y="0"/>
                  </a:lnTo>
                  <a:lnTo>
                    <a:pt x="0" y="920"/>
                  </a:lnTo>
                  <a:close/>
                </a:path>
              </a:pathLst>
            </a:custGeom>
            <a:solidFill>
              <a:schemeClr val="accent1">
                <a:alpha val="20000"/>
              </a:schemeClr>
            </a:solidFill>
            <a:ln>
              <a:noFill/>
            </a:ln>
          </p:spPr>
          <p:txBody>
            <a:bodyPr vert="horz" wrap="square" lIns="91440" tIns="45720" rIns="91440" bIns="45720" numCol="1" anchor="t" anchorCtr="0" compatLnSpc="1">
              <a:prstTxWarp prst="textNoShape">
                <a:avLst/>
              </a:prstTxWarp>
            </a:bodyPr>
            <a:lstStyle/>
            <a:p>
              <a:endParaRPr lang="sv-SE"/>
            </a:p>
          </p:txBody>
        </p:sp>
        <p:sp>
          <p:nvSpPr>
            <p:cNvPr id="14" name="Frihandsfigur 10"/>
            <p:cNvSpPr>
              <a:spLocks/>
            </p:cNvSpPr>
            <p:nvPr userDrawn="1"/>
          </p:nvSpPr>
          <p:spPr bwMode="auto">
            <a:xfrm>
              <a:off x="5527676" y="8140700"/>
              <a:ext cx="776288" cy="1460500"/>
            </a:xfrm>
            <a:custGeom>
              <a:avLst/>
              <a:gdLst>
                <a:gd name="T0" fmla="*/ 323 w 489"/>
                <a:gd name="T1" fmla="*/ 920 h 920"/>
                <a:gd name="T2" fmla="*/ 489 w 489"/>
                <a:gd name="T3" fmla="*/ 920 h 920"/>
                <a:gd name="T4" fmla="*/ 0 w 489"/>
                <a:gd name="T5" fmla="*/ 0 h 920"/>
                <a:gd name="T6" fmla="*/ 323 w 489"/>
                <a:gd name="T7" fmla="*/ 920 h 920"/>
              </a:gdLst>
              <a:ahLst/>
              <a:cxnLst>
                <a:cxn ang="0">
                  <a:pos x="T0" y="T1"/>
                </a:cxn>
                <a:cxn ang="0">
                  <a:pos x="T2" y="T3"/>
                </a:cxn>
                <a:cxn ang="0">
                  <a:pos x="T4" y="T5"/>
                </a:cxn>
                <a:cxn ang="0">
                  <a:pos x="T6" y="T7"/>
                </a:cxn>
              </a:cxnLst>
              <a:rect l="0" t="0" r="r" b="b"/>
              <a:pathLst>
                <a:path w="489" h="920">
                  <a:moveTo>
                    <a:pt x="323" y="920"/>
                  </a:moveTo>
                  <a:lnTo>
                    <a:pt x="489" y="920"/>
                  </a:lnTo>
                  <a:lnTo>
                    <a:pt x="0" y="0"/>
                  </a:lnTo>
                  <a:lnTo>
                    <a:pt x="323" y="920"/>
                  </a:lnTo>
                  <a:close/>
                </a:path>
              </a:pathLst>
            </a:custGeom>
            <a:solidFill>
              <a:schemeClr val="accent1">
                <a:alpha val="20000"/>
              </a:schemeClr>
            </a:solidFill>
            <a:ln>
              <a:noFill/>
            </a:ln>
          </p:spPr>
          <p:txBody>
            <a:bodyPr vert="horz" wrap="square" lIns="91440" tIns="45720" rIns="91440" bIns="45720" numCol="1" anchor="t" anchorCtr="0" compatLnSpc="1">
              <a:prstTxWarp prst="textNoShape">
                <a:avLst/>
              </a:prstTxWarp>
            </a:bodyPr>
            <a:lstStyle/>
            <a:p>
              <a:endParaRPr lang="sv-SE"/>
            </a:p>
          </p:txBody>
        </p:sp>
        <p:sp>
          <p:nvSpPr>
            <p:cNvPr id="15" name="Frihandsfigur 11"/>
            <p:cNvSpPr>
              <a:spLocks/>
            </p:cNvSpPr>
            <p:nvPr userDrawn="1"/>
          </p:nvSpPr>
          <p:spPr bwMode="auto">
            <a:xfrm>
              <a:off x="4829176" y="8140700"/>
              <a:ext cx="698500" cy="1460500"/>
            </a:xfrm>
            <a:custGeom>
              <a:avLst/>
              <a:gdLst>
                <a:gd name="T0" fmla="*/ 0 w 440"/>
                <a:gd name="T1" fmla="*/ 920 h 920"/>
                <a:gd name="T2" fmla="*/ 246 w 440"/>
                <a:gd name="T3" fmla="*/ 920 h 920"/>
                <a:gd name="T4" fmla="*/ 440 w 440"/>
                <a:gd name="T5" fmla="*/ 0 h 920"/>
                <a:gd name="T6" fmla="*/ 0 w 440"/>
                <a:gd name="T7" fmla="*/ 920 h 920"/>
              </a:gdLst>
              <a:ahLst/>
              <a:cxnLst>
                <a:cxn ang="0">
                  <a:pos x="T0" y="T1"/>
                </a:cxn>
                <a:cxn ang="0">
                  <a:pos x="T2" y="T3"/>
                </a:cxn>
                <a:cxn ang="0">
                  <a:pos x="T4" y="T5"/>
                </a:cxn>
                <a:cxn ang="0">
                  <a:pos x="T6" y="T7"/>
                </a:cxn>
              </a:cxnLst>
              <a:rect l="0" t="0" r="r" b="b"/>
              <a:pathLst>
                <a:path w="440" h="920">
                  <a:moveTo>
                    <a:pt x="0" y="920"/>
                  </a:moveTo>
                  <a:lnTo>
                    <a:pt x="246" y="920"/>
                  </a:lnTo>
                  <a:lnTo>
                    <a:pt x="440" y="0"/>
                  </a:lnTo>
                  <a:lnTo>
                    <a:pt x="0" y="920"/>
                  </a:lnTo>
                  <a:close/>
                </a:path>
              </a:pathLst>
            </a:custGeom>
            <a:solidFill>
              <a:schemeClr val="accent1">
                <a:alpha val="20000"/>
              </a:schemeClr>
            </a:solidFill>
            <a:ln>
              <a:noFill/>
            </a:ln>
          </p:spPr>
          <p:txBody>
            <a:bodyPr vert="horz" wrap="square" lIns="91440" tIns="45720" rIns="91440" bIns="45720" numCol="1" anchor="t" anchorCtr="0" compatLnSpc="1">
              <a:prstTxWarp prst="textNoShape">
                <a:avLst/>
              </a:prstTxWarp>
            </a:bodyPr>
            <a:lstStyle/>
            <a:p>
              <a:endParaRPr lang="sv-SE"/>
            </a:p>
          </p:txBody>
        </p:sp>
        <p:sp>
          <p:nvSpPr>
            <p:cNvPr id="16" name="Frihandsfigur 12"/>
            <p:cNvSpPr>
              <a:spLocks/>
            </p:cNvSpPr>
            <p:nvPr userDrawn="1"/>
          </p:nvSpPr>
          <p:spPr bwMode="auto">
            <a:xfrm>
              <a:off x="5527676" y="8140700"/>
              <a:ext cx="1789113" cy="438150"/>
            </a:xfrm>
            <a:custGeom>
              <a:avLst/>
              <a:gdLst>
                <a:gd name="T0" fmla="*/ 1127 w 1127"/>
                <a:gd name="T1" fmla="*/ 276 h 276"/>
                <a:gd name="T2" fmla="*/ 1127 w 1127"/>
                <a:gd name="T3" fmla="*/ 4 h 276"/>
                <a:gd name="T4" fmla="*/ 0 w 1127"/>
                <a:gd name="T5" fmla="*/ 0 h 276"/>
                <a:gd name="T6" fmla="*/ 1127 w 1127"/>
                <a:gd name="T7" fmla="*/ 276 h 276"/>
              </a:gdLst>
              <a:ahLst/>
              <a:cxnLst>
                <a:cxn ang="0">
                  <a:pos x="T0" y="T1"/>
                </a:cxn>
                <a:cxn ang="0">
                  <a:pos x="T2" y="T3"/>
                </a:cxn>
                <a:cxn ang="0">
                  <a:pos x="T4" y="T5"/>
                </a:cxn>
                <a:cxn ang="0">
                  <a:pos x="T6" y="T7"/>
                </a:cxn>
              </a:cxnLst>
              <a:rect l="0" t="0" r="r" b="b"/>
              <a:pathLst>
                <a:path w="1127" h="276">
                  <a:moveTo>
                    <a:pt x="1127" y="276"/>
                  </a:moveTo>
                  <a:lnTo>
                    <a:pt x="1127" y="4"/>
                  </a:lnTo>
                  <a:lnTo>
                    <a:pt x="0" y="0"/>
                  </a:lnTo>
                  <a:lnTo>
                    <a:pt x="1127" y="276"/>
                  </a:lnTo>
                  <a:close/>
                </a:path>
              </a:pathLst>
            </a:custGeom>
            <a:solidFill>
              <a:schemeClr val="accent1">
                <a:alpha val="20000"/>
              </a:schemeClr>
            </a:solidFill>
            <a:ln>
              <a:noFill/>
            </a:ln>
          </p:spPr>
          <p:txBody>
            <a:bodyPr vert="horz" wrap="square" lIns="91440" tIns="45720" rIns="91440" bIns="45720" numCol="1" anchor="t" anchorCtr="0" compatLnSpc="1">
              <a:prstTxWarp prst="textNoShape">
                <a:avLst/>
              </a:prstTxWarp>
            </a:bodyPr>
            <a:lstStyle/>
            <a:p>
              <a:endParaRPr lang="sv-SE"/>
            </a:p>
          </p:txBody>
        </p:sp>
        <p:sp>
          <p:nvSpPr>
            <p:cNvPr id="17" name="Frihandsfigur 13"/>
            <p:cNvSpPr>
              <a:spLocks/>
            </p:cNvSpPr>
            <p:nvPr userDrawn="1"/>
          </p:nvSpPr>
          <p:spPr bwMode="auto">
            <a:xfrm>
              <a:off x="5527676" y="8140700"/>
              <a:ext cx="1789113" cy="1285875"/>
            </a:xfrm>
            <a:custGeom>
              <a:avLst/>
              <a:gdLst>
                <a:gd name="T0" fmla="*/ 1127 w 1127"/>
                <a:gd name="T1" fmla="*/ 810 h 810"/>
                <a:gd name="T2" fmla="*/ 1127 w 1127"/>
                <a:gd name="T3" fmla="*/ 538 h 810"/>
                <a:gd name="T4" fmla="*/ 0 w 1127"/>
                <a:gd name="T5" fmla="*/ 0 h 810"/>
                <a:gd name="T6" fmla="*/ 1127 w 1127"/>
                <a:gd name="T7" fmla="*/ 810 h 810"/>
              </a:gdLst>
              <a:ahLst/>
              <a:cxnLst>
                <a:cxn ang="0">
                  <a:pos x="T0" y="T1"/>
                </a:cxn>
                <a:cxn ang="0">
                  <a:pos x="T2" y="T3"/>
                </a:cxn>
                <a:cxn ang="0">
                  <a:pos x="T4" y="T5"/>
                </a:cxn>
                <a:cxn ang="0">
                  <a:pos x="T6" y="T7"/>
                </a:cxn>
              </a:cxnLst>
              <a:rect l="0" t="0" r="r" b="b"/>
              <a:pathLst>
                <a:path w="1127" h="810">
                  <a:moveTo>
                    <a:pt x="1127" y="810"/>
                  </a:moveTo>
                  <a:lnTo>
                    <a:pt x="1127" y="538"/>
                  </a:lnTo>
                  <a:lnTo>
                    <a:pt x="0" y="0"/>
                  </a:lnTo>
                  <a:lnTo>
                    <a:pt x="1127" y="810"/>
                  </a:lnTo>
                  <a:close/>
                </a:path>
              </a:pathLst>
            </a:custGeom>
            <a:solidFill>
              <a:schemeClr val="accent1">
                <a:alpha val="20000"/>
              </a:schemeClr>
            </a:solidFill>
            <a:ln>
              <a:noFill/>
            </a:ln>
          </p:spPr>
          <p:txBody>
            <a:bodyPr vert="horz" wrap="square" lIns="91440" tIns="45720" rIns="91440" bIns="45720" numCol="1" anchor="t" anchorCtr="0" compatLnSpc="1">
              <a:prstTxWarp prst="textNoShape">
                <a:avLst/>
              </a:prstTxWarp>
            </a:bodyPr>
            <a:lstStyle/>
            <a:p>
              <a:endParaRPr lang="sv-SE"/>
            </a:p>
          </p:txBody>
        </p:sp>
        <p:sp>
          <p:nvSpPr>
            <p:cNvPr id="18" name="Frihandsfigur 14"/>
            <p:cNvSpPr>
              <a:spLocks/>
            </p:cNvSpPr>
            <p:nvPr userDrawn="1"/>
          </p:nvSpPr>
          <p:spPr bwMode="auto">
            <a:xfrm>
              <a:off x="5527676" y="8140700"/>
              <a:ext cx="1462088" cy="1460500"/>
            </a:xfrm>
            <a:custGeom>
              <a:avLst/>
              <a:gdLst>
                <a:gd name="T0" fmla="*/ 679 w 921"/>
                <a:gd name="T1" fmla="*/ 920 h 920"/>
                <a:gd name="T2" fmla="*/ 921 w 921"/>
                <a:gd name="T3" fmla="*/ 920 h 920"/>
                <a:gd name="T4" fmla="*/ 0 w 921"/>
                <a:gd name="T5" fmla="*/ 0 h 920"/>
                <a:gd name="T6" fmla="*/ 679 w 921"/>
                <a:gd name="T7" fmla="*/ 920 h 920"/>
              </a:gdLst>
              <a:ahLst/>
              <a:cxnLst>
                <a:cxn ang="0">
                  <a:pos x="T0" y="T1"/>
                </a:cxn>
                <a:cxn ang="0">
                  <a:pos x="T2" y="T3"/>
                </a:cxn>
                <a:cxn ang="0">
                  <a:pos x="T4" y="T5"/>
                </a:cxn>
                <a:cxn ang="0">
                  <a:pos x="T6" y="T7"/>
                </a:cxn>
              </a:cxnLst>
              <a:rect l="0" t="0" r="r" b="b"/>
              <a:pathLst>
                <a:path w="921" h="920">
                  <a:moveTo>
                    <a:pt x="679" y="920"/>
                  </a:moveTo>
                  <a:lnTo>
                    <a:pt x="921" y="920"/>
                  </a:lnTo>
                  <a:lnTo>
                    <a:pt x="0" y="0"/>
                  </a:lnTo>
                  <a:lnTo>
                    <a:pt x="679" y="920"/>
                  </a:lnTo>
                  <a:close/>
                </a:path>
              </a:pathLst>
            </a:custGeom>
            <a:solidFill>
              <a:schemeClr val="accent1">
                <a:alpha val="20000"/>
              </a:schemeClr>
            </a:solidFill>
            <a:ln>
              <a:noFill/>
            </a:ln>
          </p:spPr>
          <p:txBody>
            <a:bodyPr vert="horz" wrap="square" lIns="91440" tIns="45720" rIns="91440" bIns="45720" numCol="1" anchor="t" anchorCtr="0" compatLnSpc="1">
              <a:prstTxWarp prst="textNoShape">
                <a:avLst/>
              </a:prstTxWarp>
            </a:bodyPr>
            <a:lstStyle/>
            <a:p>
              <a:endParaRPr lang="sv-SE"/>
            </a:p>
          </p:txBody>
        </p:sp>
        <p:sp>
          <p:nvSpPr>
            <p:cNvPr id="19" name="Frihandsfigur 15"/>
            <p:cNvSpPr>
              <a:spLocks/>
            </p:cNvSpPr>
            <p:nvPr userDrawn="1"/>
          </p:nvSpPr>
          <p:spPr bwMode="auto">
            <a:xfrm>
              <a:off x="455613" y="457200"/>
              <a:ext cx="5072063" cy="7683500"/>
            </a:xfrm>
            <a:custGeom>
              <a:avLst/>
              <a:gdLst>
                <a:gd name="T0" fmla="*/ 632 w 3195"/>
                <a:gd name="T1" fmla="*/ 0 h 4840"/>
                <a:gd name="T2" fmla="*/ 0 w 3195"/>
                <a:gd name="T3" fmla="*/ 0 h 4840"/>
                <a:gd name="T4" fmla="*/ 0 w 3195"/>
                <a:gd name="T5" fmla="*/ 502 h 4840"/>
                <a:gd name="T6" fmla="*/ 3195 w 3195"/>
                <a:gd name="T7" fmla="*/ 4840 h 4840"/>
                <a:gd name="T8" fmla="*/ 632 w 3195"/>
                <a:gd name="T9" fmla="*/ 0 h 4840"/>
              </a:gdLst>
              <a:ahLst/>
              <a:cxnLst>
                <a:cxn ang="0">
                  <a:pos x="T0" y="T1"/>
                </a:cxn>
                <a:cxn ang="0">
                  <a:pos x="T2" y="T3"/>
                </a:cxn>
                <a:cxn ang="0">
                  <a:pos x="T4" y="T5"/>
                </a:cxn>
                <a:cxn ang="0">
                  <a:pos x="T6" y="T7"/>
                </a:cxn>
                <a:cxn ang="0">
                  <a:pos x="T8" y="T9"/>
                </a:cxn>
              </a:cxnLst>
              <a:rect l="0" t="0" r="r" b="b"/>
              <a:pathLst>
                <a:path w="3195" h="4840">
                  <a:moveTo>
                    <a:pt x="632" y="0"/>
                  </a:moveTo>
                  <a:lnTo>
                    <a:pt x="0" y="0"/>
                  </a:lnTo>
                  <a:lnTo>
                    <a:pt x="0" y="502"/>
                  </a:lnTo>
                  <a:lnTo>
                    <a:pt x="3195" y="4840"/>
                  </a:lnTo>
                  <a:lnTo>
                    <a:pt x="632" y="0"/>
                  </a:lnTo>
                  <a:close/>
                </a:path>
              </a:pathLst>
            </a:custGeom>
            <a:solidFill>
              <a:schemeClr val="accent1">
                <a:alpha val="20000"/>
              </a:schemeClr>
            </a:solidFill>
            <a:ln>
              <a:noFill/>
            </a:ln>
          </p:spPr>
          <p:txBody>
            <a:bodyPr vert="horz" wrap="square" lIns="91440" tIns="45720" rIns="91440" bIns="45720" numCol="1" anchor="t" anchorCtr="0" compatLnSpc="1">
              <a:prstTxWarp prst="textNoShape">
                <a:avLst/>
              </a:prstTxWarp>
            </a:bodyPr>
            <a:lstStyle/>
            <a:p>
              <a:endParaRPr lang="sv-SE"/>
            </a:p>
          </p:txBody>
        </p:sp>
        <p:sp>
          <p:nvSpPr>
            <p:cNvPr id="20" name="Frihandsfigur 16"/>
            <p:cNvSpPr>
              <a:spLocks/>
            </p:cNvSpPr>
            <p:nvPr userDrawn="1"/>
          </p:nvSpPr>
          <p:spPr bwMode="auto">
            <a:xfrm>
              <a:off x="5527676" y="7019925"/>
              <a:ext cx="1789113" cy="1120775"/>
            </a:xfrm>
            <a:custGeom>
              <a:avLst/>
              <a:gdLst>
                <a:gd name="T0" fmla="*/ 1127 w 1127"/>
                <a:gd name="T1" fmla="*/ 398 h 706"/>
                <a:gd name="T2" fmla="*/ 1127 w 1127"/>
                <a:gd name="T3" fmla="*/ 0 h 706"/>
                <a:gd name="T4" fmla="*/ 0 w 1127"/>
                <a:gd name="T5" fmla="*/ 706 h 706"/>
                <a:gd name="T6" fmla="*/ 1127 w 1127"/>
                <a:gd name="T7" fmla="*/ 398 h 706"/>
              </a:gdLst>
              <a:ahLst/>
              <a:cxnLst>
                <a:cxn ang="0">
                  <a:pos x="T0" y="T1"/>
                </a:cxn>
                <a:cxn ang="0">
                  <a:pos x="T2" y="T3"/>
                </a:cxn>
                <a:cxn ang="0">
                  <a:pos x="T4" y="T5"/>
                </a:cxn>
                <a:cxn ang="0">
                  <a:pos x="T6" y="T7"/>
                </a:cxn>
              </a:cxnLst>
              <a:rect l="0" t="0" r="r" b="b"/>
              <a:pathLst>
                <a:path w="1127" h="706">
                  <a:moveTo>
                    <a:pt x="1127" y="398"/>
                  </a:moveTo>
                  <a:lnTo>
                    <a:pt x="1127" y="0"/>
                  </a:lnTo>
                  <a:lnTo>
                    <a:pt x="0" y="706"/>
                  </a:lnTo>
                  <a:lnTo>
                    <a:pt x="1127" y="398"/>
                  </a:lnTo>
                  <a:close/>
                </a:path>
              </a:pathLst>
            </a:custGeom>
            <a:solidFill>
              <a:schemeClr val="accent1">
                <a:alpha val="20000"/>
              </a:schemeClr>
            </a:solidFill>
            <a:ln>
              <a:noFill/>
            </a:ln>
          </p:spPr>
          <p:txBody>
            <a:bodyPr vert="horz" wrap="square" lIns="91440" tIns="45720" rIns="91440" bIns="45720" numCol="1" anchor="t" anchorCtr="0" compatLnSpc="1">
              <a:prstTxWarp prst="textNoShape">
                <a:avLst/>
              </a:prstTxWarp>
            </a:bodyPr>
            <a:lstStyle/>
            <a:p>
              <a:endParaRPr lang="sv-SE"/>
            </a:p>
          </p:txBody>
        </p:sp>
        <p:sp>
          <p:nvSpPr>
            <p:cNvPr id="21" name="Frihandsfigur 17"/>
            <p:cNvSpPr>
              <a:spLocks/>
            </p:cNvSpPr>
            <p:nvPr userDrawn="1"/>
          </p:nvSpPr>
          <p:spPr bwMode="auto">
            <a:xfrm>
              <a:off x="2844801" y="457200"/>
              <a:ext cx="2682875" cy="7683500"/>
            </a:xfrm>
            <a:custGeom>
              <a:avLst/>
              <a:gdLst>
                <a:gd name="T0" fmla="*/ 834 w 1690"/>
                <a:gd name="T1" fmla="*/ 0 h 4840"/>
                <a:gd name="T2" fmla="*/ 0 w 1690"/>
                <a:gd name="T3" fmla="*/ 0 h 4840"/>
                <a:gd name="T4" fmla="*/ 1690 w 1690"/>
                <a:gd name="T5" fmla="*/ 4840 h 4840"/>
                <a:gd name="T6" fmla="*/ 834 w 1690"/>
                <a:gd name="T7" fmla="*/ 0 h 4840"/>
              </a:gdLst>
              <a:ahLst/>
              <a:cxnLst>
                <a:cxn ang="0">
                  <a:pos x="T0" y="T1"/>
                </a:cxn>
                <a:cxn ang="0">
                  <a:pos x="T2" y="T3"/>
                </a:cxn>
                <a:cxn ang="0">
                  <a:pos x="T4" y="T5"/>
                </a:cxn>
                <a:cxn ang="0">
                  <a:pos x="T6" y="T7"/>
                </a:cxn>
              </a:cxnLst>
              <a:rect l="0" t="0" r="r" b="b"/>
              <a:pathLst>
                <a:path w="1690" h="4840">
                  <a:moveTo>
                    <a:pt x="834" y="0"/>
                  </a:moveTo>
                  <a:lnTo>
                    <a:pt x="0" y="0"/>
                  </a:lnTo>
                  <a:lnTo>
                    <a:pt x="1690" y="4840"/>
                  </a:lnTo>
                  <a:lnTo>
                    <a:pt x="834" y="0"/>
                  </a:lnTo>
                  <a:close/>
                </a:path>
              </a:pathLst>
            </a:custGeom>
            <a:solidFill>
              <a:schemeClr val="accent1">
                <a:alpha val="20000"/>
              </a:schemeClr>
            </a:solidFill>
            <a:ln>
              <a:noFill/>
            </a:ln>
          </p:spPr>
          <p:txBody>
            <a:bodyPr vert="horz" wrap="square" lIns="91440" tIns="45720" rIns="91440" bIns="45720" numCol="1" anchor="t" anchorCtr="0" compatLnSpc="1">
              <a:prstTxWarp prst="textNoShape">
                <a:avLst/>
              </a:prstTxWarp>
            </a:bodyPr>
            <a:lstStyle/>
            <a:p>
              <a:endParaRPr lang="sv-SE"/>
            </a:p>
          </p:txBody>
        </p:sp>
        <p:sp>
          <p:nvSpPr>
            <p:cNvPr id="22" name="Frihandsfigur 18"/>
            <p:cNvSpPr>
              <a:spLocks/>
            </p:cNvSpPr>
            <p:nvPr userDrawn="1"/>
          </p:nvSpPr>
          <p:spPr bwMode="auto">
            <a:xfrm>
              <a:off x="5527676" y="4403725"/>
              <a:ext cx="1789113" cy="3736975"/>
            </a:xfrm>
            <a:custGeom>
              <a:avLst/>
              <a:gdLst>
                <a:gd name="T0" fmla="*/ 1127 w 1127"/>
                <a:gd name="T1" fmla="*/ 1062 h 2354"/>
                <a:gd name="T2" fmla="*/ 1127 w 1127"/>
                <a:gd name="T3" fmla="*/ 0 h 2354"/>
                <a:gd name="T4" fmla="*/ 0 w 1127"/>
                <a:gd name="T5" fmla="*/ 2354 h 2354"/>
                <a:gd name="T6" fmla="*/ 1127 w 1127"/>
                <a:gd name="T7" fmla="*/ 1062 h 2354"/>
              </a:gdLst>
              <a:ahLst/>
              <a:cxnLst>
                <a:cxn ang="0">
                  <a:pos x="T0" y="T1"/>
                </a:cxn>
                <a:cxn ang="0">
                  <a:pos x="T2" y="T3"/>
                </a:cxn>
                <a:cxn ang="0">
                  <a:pos x="T4" y="T5"/>
                </a:cxn>
                <a:cxn ang="0">
                  <a:pos x="T6" y="T7"/>
                </a:cxn>
              </a:cxnLst>
              <a:rect l="0" t="0" r="r" b="b"/>
              <a:pathLst>
                <a:path w="1127" h="2354">
                  <a:moveTo>
                    <a:pt x="1127" y="1062"/>
                  </a:moveTo>
                  <a:lnTo>
                    <a:pt x="1127" y="0"/>
                  </a:lnTo>
                  <a:lnTo>
                    <a:pt x="0" y="2354"/>
                  </a:lnTo>
                  <a:lnTo>
                    <a:pt x="1127" y="1062"/>
                  </a:lnTo>
                  <a:close/>
                </a:path>
              </a:pathLst>
            </a:custGeom>
            <a:solidFill>
              <a:schemeClr val="accent1">
                <a:alpha val="20000"/>
              </a:schemeClr>
            </a:solidFill>
            <a:ln>
              <a:noFill/>
            </a:ln>
          </p:spPr>
          <p:txBody>
            <a:bodyPr vert="horz" wrap="square" lIns="91440" tIns="45720" rIns="91440" bIns="45720" numCol="1" anchor="t" anchorCtr="0" compatLnSpc="1">
              <a:prstTxWarp prst="textNoShape">
                <a:avLst/>
              </a:prstTxWarp>
            </a:bodyPr>
            <a:lstStyle/>
            <a:p>
              <a:endParaRPr lang="sv-SE"/>
            </a:p>
          </p:txBody>
        </p:sp>
        <p:sp>
          <p:nvSpPr>
            <p:cNvPr id="23" name="Frihandsfigur 19"/>
            <p:cNvSpPr>
              <a:spLocks/>
            </p:cNvSpPr>
            <p:nvPr userDrawn="1"/>
          </p:nvSpPr>
          <p:spPr bwMode="auto">
            <a:xfrm>
              <a:off x="5527676" y="457200"/>
              <a:ext cx="1627188" cy="7683500"/>
            </a:xfrm>
            <a:custGeom>
              <a:avLst/>
              <a:gdLst>
                <a:gd name="T0" fmla="*/ 1025 w 1025"/>
                <a:gd name="T1" fmla="*/ 0 h 4840"/>
                <a:gd name="T2" fmla="*/ 19 w 1025"/>
                <a:gd name="T3" fmla="*/ 0 h 4840"/>
                <a:gd name="T4" fmla="*/ 0 w 1025"/>
                <a:gd name="T5" fmla="*/ 4840 h 4840"/>
                <a:gd name="T6" fmla="*/ 1025 w 1025"/>
                <a:gd name="T7" fmla="*/ 0 h 4840"/>
              </a:gdLst>
              <a:ahLst/>
              <a:cxnLst>
                <a:cxn ang="0">
                  <a:pos x="T0" y="T1"/>
                </a:cxn>
                <a:cxn ang="0">
                  <a:pos x="T2" y="T3"/>
                </a:cxn>
                <a:cxn ang="0">
                  <a:pos x="T4" y="T5"/>
                </a:cxn>
                <a:cxn ang="0">
                  <a:pos x="T6" y="T7"/>
                </a:cxn>
              </a:cxnLst>
              <a:rect l="0" t="0" r="r" b="b"/>
              <a:pathLst>
                <a:path w="1025" h="4840">
                  <a:moveTo>
                    <a:pt x="1025" y="0"/>
                  </a:moveTo>
                  <a:lnTo>
                    <a:pt x="19" y="0"/>
                  </a:lnTo>
                  <a:lnTo>
                    <a:pt x="0" y="4840"/>
                  </a:lnTo>
                  <a:lnTo>
                    <a:pt x="1025" y="0"/>
                  </a:lnTo>
                  <a:close/>
                </a:path>
              </a:pathLst>
            </a:custGeom>
            <a:solidFill>
              <a:schemeClr val="accent1">
                <a:alpha val="20000"/>
              </a:schemeClr>
            </a:solidFill>
            <a:ln>
              <a:noFill/>
            </a:ln>
          </p:spPr>
          <p:txBody>
            <a:bodyPr vert="horz" wrap="square" lIns="91440" tIns="45720" rIns="91440" bIns="45720" numCol="1" anchor="t" anchorCtr="0" compatLnSpc="1">
              <a:prstTxWarp prst="textNoShape">
                <a:avLst/>
              </a:prstTxWarp>
            </a:bodyPr>
            <a:lstStyle/>
            <a:p>
              <a:endParaRPr lang="sv-SE"/>
            </a:p>
          </p:txBody>
        </p:sp>
      </p:grpSp>
      <p:sp>
        <p:nvSpPr>
          <p:cNvPr id="24" name="kant"/>
          <p:cNvSpPr>
            <a:spLocks noEditPoints="1"/>
          </p:cNvSpPr>
          <p:nvPr userDrawn="1"/>
        </p:nvSpPr>
        <p:spPr bwMode="auto">
          <a:xfrm rot="10800000">
            <a:off x="455614" y="457200"/>
            <a:ext cx="6861175" cy="9144000"/>
          </a:xfrm>
          <a:custGeom>
            <a:avLst/>
            <a:gdLst>
              <a:gd name="T0" fmla="*/ 4226 w 4322"/>
              <a:gd name="T1" fmla="*/ 96 h 5760"/>
              <a:gd name="T2" fmla="*/ 4226 w 4322"/>
              <a:gd name="T3" fmla="*/ 5664 h 5760"/>
              <a:gd name="T4" fmla="*/ 96 w 4322"/>
              <a:gd name="T5" fmla="*/ 5664 h 5760"/>
              <a:gd name="T6" fmla="*/ 96 w 4322"/>
              <a:gd name="T7" fmla="*/ 96 h 5760"/>
              <a:gd name="T8" fmla="*/ 4226 w 4322"/>
              <a:gd name="T9" fmla="*/ 96 h 5760"/>
              <a:gd name="T10" fmla="*/ 4322 w 4322"/>
              <a:gd name="T11" fmla="*/ 0 h 5760"/>
              <a:gd name="T12" fmla="*/ 0 w 4322"/>
              <a:gd name="T13" fmla="*/ 0 h 5760"/>
              <a:gd name="T14" fmla="*/ 0 w 4322"/>
              <a:gd name="T15" fmla="*/ 5760 h 5760"/>
              <a:gd name="T16" fmla="*/ 4322 w 4322"/>
              <a:gd name="T17" fmla="*/ 5760 h 5760"/>
              <a:gd name="T18" fmla="*/ 4322 w 4322"/>
              <a:gd name="T19" fmla="*/ 0 h 5760"/>
              <a:gd name="T20" fmla="*/ 4322 w 4322"/>
              <a:gd name="T21" fmla="*/ 0 h 5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22" h="5760">
                <a:moveTo>
                  <a:pt x="4226" y="96"/>
                </a:moveTo>
                <a:lnTo>
                  <a:pt x="4226" y="5664"/>
                </a:lnTo>
                <a:lnTo>
                  <a:pt x="96" y="5664"/>
                </a:lnTo>
                <a:lnTo>
                  <a:pt x="96" y="96"/>
                </a:lnTo>
                <a:lnTo>
                  <a:pt x="4226" y="96"/>
                </a:lnTo>
                <a:close/>
                <a:moveTo>
                  <a:pt x="4322" y="0"/>
                </a:moveTo>
                <a:lnTo>
                  <a:pt x="0" y="0"/>
                </a:lnTo>
                <a:lnTo>
                  <a:pt x="0" y="5760"/>
                </a:lnTo>
                <a:lnTo>
                  <a:pt x="4322" y="5760"/>
                </a:lnTo>
                <a:lnTo>
                  <a:pt x="4322" y="0"/>
                </a:lnTo>
                <a:lnTo>
                  <a:pt x="4322" y="0"/>
                </a:lnTo>
                <a:close/>
              </a:path>
            </a:pathLst>
          </a:custGeom>
          <a:solidFill>
            <a:schemeClr val="accent1"/>
          </a:solidFill>
          <a:ln w="12700">
            <a:solidFill>
              <a:schemeClr val="accent1"/>
            </a:solidFill>
            <a:round/>
            <a:headEnd/>
            <a:tailEnd/>
          </a:ln>
        </p:spPr>
        <p:txBody>
          <a:bodyPr vert="horz" wrap="square" lIns="91440" tIns="45720" rIns="91440" bIns="45720" numCol="1" anchor="t" anchorCtr="0" compatLnSpc="1">
            <a:prstTxWarp prst="textNoShape">
              <a:avLst/>
            </a:prstTxWarp>
          </a:bodyPr>
          <a:lstStyle/>
          <a:p>
            <a:endParaRPr lang="sv-SE"/>
          </a:p>
        </p:txBody>
      </p:sp>
      <p:sp>
        <p:nvSpPr>
          <p:cNvPr id="28" name="Rektangel 27"/>
          <p:cNvSpPr/>
          <p:nvPr userDrawn="1"/>
        </p:nvSpPr>
        <p:spPr>
          <a:xfrm rot="10800000">
            <a:off x="457202" y="1371600"/>
            <a:ext cx="6859587" cy="914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30" name="Rak koppling 29"/>
          <p:cNvCxnSpPr/>
          <p:nvPr userDrawn="1"/>
        </p:nvCxnSpPr>
        <p:spPr>
          <a:xfrm rot="10800000">
            <a:off x="617538" y="2139696"/>
            <a:ext cx="653573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Rak koppling 30"/>
          <p:cNvCxnSpPr/>
          <p:nvPr userDrawn="1"/>
        </p:nvCxnSpPr>
        <p:spPr>
          <a:xfrm rot="10800000">
            <a:off x="617538" y="1517903"/>
            <a:ext cx="653796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38" name="Platshållare 37 för text"/>
          <p:cNvSpPr>
            <a:spLocks noGrp="1"/>
          </p:cNvSpPr>
          <p:nvPr userDrawn="1">
            <p:ph type="body" sz="quarter" idx="10"/>
          </p:nvPr>
        </p:nvSpPr>
        <p:spPr>
          <a:xfrm rot="10800000">
            <a:off x="914400" y="1517901"/>
            <a:ext cx="5943600" cy="622300"/>
          </a:xfrm>
        </p:spPr>
        <p:txBody>
          <a:bodyPr anchor="ctr">
            <a:noAutofit/>
          </a:bodyPr>
          <a:lstStyle>
            <a:lvl1pPr marL="0" indent="0" algn="r" latinLnBrk="0">
              <a:spcBef>
                <a:spcPts val="0"/>
              </a:spcBef>
              <a:buNone/>
              <a:defRPr lang="sv-SE" sz="2800" cap="all" baseline="0">
                <a:solidFill>
                  <a:schemeClr val="bg1"/>
                </a:solidFill>
                <a:latin typeface="+mj-lt"/>
              </a:defRPr>
            </a:lvl1pPr>
            <a:lvl2pPr marL="388620" indent="0" algn="r" latinLnBrk="0">
              <a:buNone/>
              <a:defRPr lang="sv-SE" sz="2800" cap="all" baseline="0">
                <a:solidFill>
                  <a:schemeClr val="bg1"/>
                </a:solidFill>
                <a:latin typeface="+mj-lt"/>
              </a:defRPr>
            </a:lvl2pPr>
            <a:lvl3pPr marL="777240" indent="0" algn="r" latinLnBrk="0">
              <a:buNone/>
              <a:defRPr lang="sv-SE" sz="2800" cap="all" baseline="0">
                <a:solidFill>
                  <a:schemeClr val="bg1"/>
                </a:solidFill>
                <a:latin typeface="+mj-lt"/>
              </a:defRPr>
            </a:lvl3pPr>
            <a:lvl4pPr marL="1165860" indent="0" algn="r" latinLnBrk="0">
              <a:buNone/>
              <a:defRPr lang="sv-SE" sz="2800" cap="all" baseline="0">
                <a:solidFill>
                  <a:schemeClr val="bg1"/>
                </a:solidFill>
                <a:latin typeface="+mj-lt"/>
              </a:defRPr>
            </a:lvl4pPr>
            <a:lvl5pPr marL="1554480" indent="0" algn="r" latinLnBrk="0">
              <a:buNone/>
              <a:defRPr lang="sv-SE" sz="2800" cap="all" baseline="0">
                <a:solidFill>
                  <a:schemeClr val="bg1"/>
                </a:solidFill>
                <a:latin typeface="+mj-lt"/>
              </a:defRPr>
            </a:lvl5pPr>
          </a:lstStyle>
          <a:p>
            <a:pPr lvl="0"/>
            <a:r>
              <a:rPr lang="sv-SE"/>
              <a:t>Klicka här för att ändra formatet för bakgrundstexten</a:t>
            </a:r>
          </a:p>
        </p:txBody>
      </p:sp>
    </p:spTree>
    <p:extLst>
      <p:ext uri="{BB962C8B-B14F-4D97-AF65-F5344CB8AC3E}">
        <p14:creationId xmlns:p14="http://schemas.microsoft.com/office/powerpoint/2010/main" val="31955775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1 för rubrik"/>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sv-SE"/>
              <a:t>Klicka här för att ändra formatet för bakgrundsrubriken</a:t>
            </a:r>
          </a:p>
        </p:txBody>
      </p:sp>
      <p:sp>
        <p:nvSpPr>
          <p:cNvPr id="3" name="Platshållare 2 för text"/>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sv-SE" dirty="0"/>
              <a:t>Klicka här för att ändra formatet för </a:t>
            </a:r>
            <a:r>
              <a:rPr lang="sv-SE" noProof="0" dirty="0"/>
              <a:t>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3 för datum"/>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latinLnBrk="0">
              <a:defRPr lang="sv-SE" sz="1020">
                <a:solidFill>
                  <a:schemeClr val="tx1">
                    <a:tint val="75000"/>
                  </a:schemeClr>
                </a:solidFill>
              </a:defRPr>
            </a:lvl1pPr>
          </a:lstStyle>
          <a:p>
            <a:fld id="{CFB0A475-792E-49D8-A3BF-562786D15E81}" type="datetimeFigureOut">
              <a:t>2014-03-19</a:t>
            </a:fld>
            <a:endParaRPr lang="sv-SE"/>
          </a:p>
        </p:txBody>
      </p:sp>
      <p:sp>
        <p:nvSpPr>
          <p:cNvPr id="5" name="Platshållare 4 för sidfot"/>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latinLnBrk="0">
              <a:defRPr lang="sv-SE" sz="1020">
                <a:solidFill>
                  <a:schemeClr val="tx1">
                    <a:tint val="75000"/>
                  </a:schemeClr>
                </a:solidFill>
              </a:defRPr>
            </a:lvl1pPr>
          </a:lstStyle>
          <a:p>
            <a:endParaRPr lang="sv-SE"/>
          </a:p>
        </p:txBody>
      </p:sp>
      <p:sp>
        <p:nvSpPr>
          <p:cNvPr id="6" name="Platshållare 5 för bildnummer"/>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latinLnBrk="0">
              <a:defRPr lang="sv-SE" sz="1020">
                <a:solidFill>
                  <a:schemeClr val="tx1">
                    <a:tint val="75000"/>
                  </a:schemeClr>
                </a:solidFill>
              </a:defRPr>
            </a:lvl1pPr>
          </a:lstStyle>
          <a:p>
            <a:fld id="{4E45FB2E-A192-40A4-8E73-CB7FF38F46A2}" type="slidenum">
              <a:t>‹#›</a:t>
            </a:fld>
            <a:endParaRPr lang="sv-SE"/>
          </a:p>
        </p:txBody>
      </p:sp>
    </p:spTree>
    <p:extLst>
      <p:ext uri="{BB962C8B-B14F-4D97-AF65-F5344CB8AC3E}">
        <p14:creationId xmlns:p14="http://schemas.microsoft.com/office/powerpoint/2010/main" val="893212557"/>
      </p:ext>
    </p:extLst>
  </p:cSld>
  <p:clrMap bg1="lt1" tx1="dk1" bg2="lt2" tx2="dk2" accent1="accent1" accent2="accent2" accent3="accent3" accent4="accent4" accent5="accent5" accent6="accent6" hlink="hlink" folHlink="folHlink"/>
  <p:sldLayoutIdLst>
    <p:sldLayoutId id="2147483680" r:id="rId1"/>
    <p:sldLayoutId id="2147483681" r:id="rId2"/>
  </p:sldLayoutIdLst>
  <p:timing>
    <p:tnLst>
      <p:par>
        <p:cTn id="1" dur="indefinite" restart="never" nodeType="tmRoot"/>
      </p:par>
    </p:tnLst>
  </p:timing>
  <p:txStyles>
    <p:titleStyle>
      <a:lvl1pPr algn="l" defTabSz="777240" rtl="0" eaLnBrk="1" latinLnBrk="0" hangingPunct="1">
        <a:lnSpc>
          <a:spcPct val="90000"/>
        </a:lnSpc>
        <a:spcBef>
          <a:spcPct val="0"/>
        </a:spcBef>
        <a:buNone/>
        <a:defRPr lang="sv-SE"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lang="sv-SE"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lang="sv-SE"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lang="sv-SE"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lang="sv-SE"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lang="sv-SE"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lang="sv-SE"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lang="sv-SE"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lang="sv-SE"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lang="sv-SE" sz="1530" kern="1200">
          <a:solidFill>
            <a:schemeClr val="tx1"/>
          </a:solidFill>
          <a:latin typeface="+mn-lt"/>
          <a:ea typeface="+mn-ea"/>
          <a:cs typeface="+mn-cs"/>
        </a:defRPr>
      </a:lvl9pPr>
    </p:bodyStyle>
    <p:otherStyle>
      <a:defPPr>
        <a:defRPr lang="sv-SE"/>
      </a:defPPr>
      <a:lvl1pPr marL="0" algn="l" defTabSz="777240" rtl="0" eaLnBrk="1" latinLnBrk="0" hangingPunct="1">
        <a:defRPr lang="sv-SE" sz="1530" kern="1200">
          <a:solidFill>
            <a:schemeClr val="tx1"/>
          </a:solidFill>
          <a:latin typeface="+mn-lt"/>
          <a:ea typeface="+mn-ea"/>
          <a:cs typeface="+mn-cs"/>
        </a:defRPr>
      </a:lvl1pPr>
      <a:lvl2pPr marL="388620" algn="l" defTabSz="777240" rtl="0" eaLnBrk="1" latinLnBrk="0" hangingPunct="1">
        <a:defRPr lang="sv-SE" sz="1530" kern="1200">
          <a:solidFill>
            <a:schemeClr val="tx1"/>
          </a:solidFill>
          <a:latin typeface="+mn-lt"/>
          <a:ea typeface="+mn-ea"/>
          <a:cs typeface="+mn-cs"/>
        </a:defRPr>
      </a:lvl2pPr>
      <a:lvl3pPr marL="777240" algn="l" defTabSz="777240" rtl="0" eaLnBrk="1" latinLnBrk="0" hangingPunct="1">
        <a:defRPr lang="sv-SE" sz="1530" kern="1200">
          <a:solidFill>
            <a:schemeClr val="tx1"/>
          </a:solidFill>
          <a:latin typeface="+mn-lt"/>
          <a:ea typeface="+mn-ea"/>
          <a:cs typeface="+mn-cs"/>
        </a:defRPr>
      </a:lvl3pPr>
      <a:lvl4pPr marL="1165860" algn="l" defTabSz="777240" rtl="0" eaLnBrk="1" latinLnBrk="0" hangingPunct="1">
        <a:defRPr lang="sv-SE" sz="1530" kern="1200">
          <a:solidFill>
            <a:schemeClr val="tx1"/>
          </a:solidFill>
          <a:latin typeface="+mn-lt"/>
          <a:ea typeface="+mn-ea"/>
          <a:cs typeface="+mn-cs"/>
        </a:defRPr>
      </a:lvl4pPr>
      <a:lvl5pPr marL="1554480" algn="l" defTabSz="777240" rtl="0" eaLnBrk="1" latinLnBrk="0" hangingPunct="1">
        <a:defRPr lang="sv-SE" sz="1530" kern="1200">
          <a:solidFill>
            <a:schemeClr val="tx1"/>
          </a:solidFill>
          <a:latin typeface="+mn-lt"/>
          <a:ea typeface="+mn-ea"/>
          <a:cs typeface="+mn-cs"/>
        </a:defRPr>
      </a:lvl5pPr>
      <a:lvl6pPr marL="1943100" algn="l" defTabSz="777240" rtl="0" eaLnBrk="1" latinLnBrk="0" hangingPunct="1">
        <a:defRPr lang="sv-SE" sz="1530" kern="1200">
          <a:solidFill>
            <a:schemeClr val="tx1"/>
          </a:solidFill>
          <a:latin typeface="+mn-lt"/>
          <a:ea typeface="+mn-ea"/>
          <a:cs typeface="+mn-cs"/>
        </a:defRPr>
      </a:lvl6pPr>
      <a:lvl7pPr marL="2331720" algn="l" defTabSz="777240" rtl="0" eaLnBrk="1" latinLnBrk="0" hangingPunct="1">
        <a:defRPr lang="sv-SE" sz="1530" kern="1200">
          <a:solidFill>
            <a:schemeClr val="tx1"/>
          </a:solidFill>
          <a:latin typeface="+mn-lt"/>
          <a:ea typeface="+mn-ea"/>
          <a:cs typeface="+mn-cs"/>
        </a:defRPr>
      </a:lvl7pPr>
      <a:lvl8pPr marL="2720340" algn="l" defTabSz="777240" rtl="0" eaLnBrk="1" latinLnBrk="0" hangingPunct="1">
        <a:defRPr lang="sv-SE" sz="1530" kern="1200">
          <a:solidFill>
            <a:schemeClr val="tx1"/>
          </a:solidFill>
          <a:latin typeface="+mn-lt"/>
          <a:ea typeface="+mn-ea"/>
          <a:cs typeface="+mn-cs"/>
        </a:defRPr>
      </a:lvl8pPr>
      <a:lvl9pPr marL="3108960" algn="l" defTabSz="777240" rtl="0" eaLnBrk="1" latinLnBrk="0" hangingPunct="1">
        <a:defRPr lang="sv-SE"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latshållare 9 för text"/>
          <p:cNvSpPr>
            <a:spLocks noGrp="1"/>
          </p:cNvSpPr>
          <p:nvPr>
            <p:ph type="body" sz="quarter" idx="10"/>
          </p:nvPr>
        </p:nvSpPr>
        <p:spPr/>
        <p:txBody>
          <a:bodyPr/>
          <a:lstStyle/>
          <a:p>
            <a:r>
              <a:rPr lang="sv-SE"/>
              <a:t>GRATTIS PÅ FÖDELSEDAGEN!</a:t>
            </a:r>
          </a:p>
        </p:txBody>
      </p:sp>
      <p:sp>
        <p:nvSpPr>
          <p:cNvPr id="8" name="Platshållare 7 för text"/>
          <p:cNvSpPr>
            <a:spLocks noGrp="1"/>
          </p:cNvSpPr>
          <p:nvPr>
            <p:ph type="body" sz="quarter" idx="11"/>
          </p:nvPr>
        </p:nvSpPr>
        <p:spPr/>
        <p:txBody>
          <a:bodyPr/>
          <a:lstStyle/>
          <a:p>
            <a:r>
              <a:rPr lang="sv-SE"/>
              <a:t>21</a:t>
            </a:r>
          </a:p>
        </p:txBody>
      </p:sp>
      <p:cxnSp>
        <p:nvCxnSpPr>
          <p:cNvPr id="4" name="Rak koppling 3"/>
          <p:cNvCxnSpPr/>
          <p:nvPr/>
        </p:nvCxnSpPr>
        <p:spPr>
          <a:xfrm>
            <a:off x="0" y="5029200"/>
            <a:ext cx="438912" cy="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5" name="Rektangel 4"/>
          <p:cNvSpPr/>
          <p:nvPr/>
        </p:nvSpPr>
        <p:spPr>
          <a:xfrm>
            <a:off x="-962718" y="4861034"/>
            <a:ext cx="936078" cy="3284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sv-SE" sz="1400">
                <a:solidFill>
                  <a:schemeClr val="tx1"/>
                </a:solidFill>
              </a:rPr>
              <a:t>Vik här</a:t>
            </a:r>
          </a:p>
        </p:txBody>
      </p:sp>
    </p:spTree>
    <p:extLst>
      <p:ext uri="{BB962C8B-B14F-4D97-AF65-F5344CB8AC3E}">
        <p14:creationId xmlns:p14="http://schemas.microsoft.com/office/powerpoint/2010/main" val="13955836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1 för text"/>
          <p:cNvSpPr>
            <a:spLocks noGrp="1"/>
          </p:cNvSpPr>
          <p:nvPr>
            <p:ph type="body" sz="quarter" idx="10"/>
          </p:nvPr>
        </p:nvSpPr>
        <p:spPr/>
        <p:txBody>
          <a:bodyPr/>
          <a:lstStyle/>
          <a:p>
            <a:r>
              <a:rPr lang="sv-SE"/>
              <a:t>Grattis på 21-årsdagen</a:t>
            </a:r>
          </a:p>
        </p:txBody>
      </p:sp>
      <p:cxnSp>
        <p:nvCxnSpPr>
          <p:cNvPr id="3" name="Rak koppling 2"/>
          <p:cNvCxnSpPr/>
          <p:nvPr/>
        </p:nvCxnSpPr>
        <p:spPr>
          <a:xfrm>
            <a:off x="7333488" y="5029200"/>
            <a:ext cx="438912" cy="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4" name="Rektangel 3"/>
          <p:cNvSpPr/>
          <p:nvPr/>
        </p:nvSpPr>
        <p:spPr>
          <a:xfrm>
            <a:off x="7793999" y="4861034"/>
            <a:ext cx="936078" cy="3284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a:solidFill>
                  <a:schemeClr val="tx1"/>
                </a:solidFill>
              </a:rPr>
              <a:t>Vik här</a:t>
            </a:r>
          </a:p>
        </p:txBody>
      </p:sp>
    </p:spTree>
    <p:extLst>
      <p:ext uri="{BB962C8B-B14F-4D97-AF65-F5344CB8AC3E}">
        <p14:creationId xmlns:p14="http://schemas.microsoft.com/office/powerpoint/2010/main" val="2748299873"/>
      </p:ext>
    </p:extLst>
  </p:cSld>
  <p:clrMapOvr>
    <a:masterClrMapping/>
  </p:clrMapOvr>
  <p:timing>
    <p:tnLst>
      <p:par>
        <p:cTn id="1" dur="indefinite" restart="never" nodeType="tmRoot"/>
      </p:par>
    </p:tnLst>
  </p:timing>
</p:sld>
</file>

<file path=ppt/theme/theme1.xml><?xml version="1.0" encoding="utf-8"?>
<a:theme xmlns:a="http://schemas.openxmlformats.org/drawingml/2006/main" name="Födelsedagskort blåa strålar">
  <a:themeElements>
    <a:clrScheme name="Blue Rays">
      <a:dk1>
        <a:sysClr val="windowText" lastClr="000000"/>
      </a:dk1>
      <a:lt1>
        <a:sysClr val="window" lastClr="FFFFFF"/>
      </a:lt1>
      <a:dk2>
        <a:srgbClr val="525252"/>
      </a:dk2>
      <a:lt2>
        <a:srgbClr val="E7E6E6"/>
      </a:lt2>
      <a:accent1>
        <a:srgbClr val="5B5DA0"/>
      </a:accent1>
      <a:accent2>
        <a:srgbClr val="57B3A8"/>
      </a:accent2>
      <a:accent3>
        <a:srgbClr val="C259A3"/>
      </a:accent3>
      <a:accent4>
        <a:srgbClr val="EE8314"/>
      </a:accent4>
      <a:accent5>
        <a:srgbClr val="C3CF00"/>
      </a:accent5>
      <a:accent6>
        <a:srgbClr val="E9625A"/>
      </a:accent6>
      <a:hlink>
        <a:srgbClr val="5B5DA0"/>
      </a:hlink>
      <a:folHlink>
        <a:srgbClr val="954F7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BdayCardBlueRays.potx" id="{3ACAFCBE-4ABA-459E-BF08-20088E41D56D}" vid="{EA68AA20-10B1-4449-98AF-3527F9F71250}"/>
    </a:ext>
  </a:extLst>
</a:theme>
</file>

<file path=ppt/theme/theme2.xml><?xml version="1.0" encoding="utf-8"?>
<a:theme xmlns:a="http://schemas.openxmlformats.org/drawingml/2006/main" name="Office Theme">
  <a:themeElements>
    <a:clrScheme name="Blue Rays">
      <a:dk1>
        <a:sysClr val="windowText" lastClr="000000"/>
      </a:dk1>
      <a:lt1>
        <a:sysClr val="window" lastClr="FFFFFF"/>
      </a:lt1>
      <a:dk2>
        <a:srgbClr val="525252"/>
      </a:dk2>
      <a:lt2>
        <a:srgbClr val="E7E6E6"/>
      </a:lt2>
      <a:accent1>
        <a:srgbClr val="5B5DA0"/>
      </a:accent1>
      <a:accent2>
        <a:srgbClr val="57B3A8"/>
      </a:accent2>
      <a:accent3>
        <a:srgbClr val="C259A3"/>
      </a:accent3>
      <a:accent4>
        <a:srgbClr val="EE8314"/>
      </a:accent4>
      <a:accent5>
        <a:srgbClr val="C3CF00"/>
      </a:accent5>
      <a:accent6>
        <a:srgbClr val="E9625A"/>
      </a:accent6>
      <a:hlink>
        <a:srgbClr val="5B5DA0"/>
      </a:hlink>
      <a:folHlink>
        <a:srgbClr val="954F7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Blue Rays">
      <a:dk1>
        <a:sysClr val="windowText" lastClr="000000"/>
      </a:dk1>
      <a:lt1>
        <a:sysClr val="window" lastClr="FFFFFF"/>
      </a:lt1>
      <a:dk2>
        <a:srgbClr val="525252"/>
      </a:dk2>
      <a:lt2>
        <a:srgbClr val="E7E6E6"/>
      </a:lt2>
      <a:accent1>
        <a:srgbClr val="5B5DA0"/>
      </a:accent1>
      <a:accent2>
        <a:srgbClr val="57B3A8"/>
      </a:accent2>
      <a:accent3>
        <a:srgbClr val="C259A3"/>
      </a:accent3>
      <a:accent4>
        <a:srgbClr val="EE8314"/>
      </a:accent4>
      <a:accent5>
        <a:srgbClr val="C3CF00"/>
      </a:accent5>
      <a:accent6>
        <a:srgbClr val="E9625A"/>
      </a:accent6>
      <a:hlink>
        <a:srgbClr val="5B5DA0"/>
      </a:hlink>
      <a:folHlink>
        <a:srgbClr val="954F7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Det här värdet visar hur många gånger objektet har sparats eller genomgåtts. Värdet uppdateras i programmet efter varje genomgång.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80D8EB5-6CC0-483C-8639-91D7E20EF119}">
  <ds:schemaRefs>
    <ds:schemaRef ds:uri="http://schemas.microsoft.com/sharepoint/v3/contenttype/forms"/>
  </ds:schemaRefs>
</ds:datastoreItem>
</file>

<file path=customXml/itemProps2.xml><?xml version="1.0" encoding="utf-8"?>
<ds:datastoreItem xmlns:ds="http://schemas.openxmlformats.org/officeDocument/2006/customXml" ds:itemID="{5BF30ACC-F676-4BA3-9FDE-9A619F9FEF0C}">
  <ds:schemaRefs>
    <ds:schemaRef ds:uri="http://purl.org/dc/dcmitype/"/>
    <ds:schemaRef ds:uri="http://schemas.microsoft.com/office/infopath/2007/PartnerControls"/>
    <ds:schemaRef ds:uri="http://purl.org/dc/elements/1.1/"/>
    <ds:schemaRef ds:uri="http://schemas.microsoft.com/office/2006/metadata/properties"/>
    <ds:schemaRef ds:uri="http://purl.org/dc/terms/"/>
    <ds:schemaRef ds:uri="http://schemas.microsoft.com/office/2006/documentManagement/type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3DBCA4AD-449F-4095-9A75-1BAC1E7BE8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14</TotalTime>
  <Words>168</Words>
  <Application>Microsoft Office PowerPoint</Application>
  <PresentationFormat>Anpassad</PresentationFormat>
  <Paragraphs>11</Paragraphs>
  <Slides>2</Slides>
  <Notes>2</Notes>
  <HiddenSlides>0</HiddenSlides>
  <MMClips>0</MMClips>
  <ScaleCrop>false</ScaleCrop>
  <HeadingPairs>
    <vt:vector size="4" baseType="variant">
      <vt:variant>
        <vt:lpstr>Tema</vt:lpstr>
      </vt:variant>
      <vt:variant>
        <vt:i4>1</vt:i4>
      </vt:variant>
      <vt:variant>
        <vt:lpstr>Bildrubriker</vt:lpstr>
      </vt:variant>
      <vt:variant>
        <vt:i4>2</vt:i4>
      </vt:variant>
    </vt:vector>
  </HeadingPairs>
  <TitlesOfParts>
    <vt:vector size="3" baseType="lpstr">
      <vt:lpstr>Födelsedagskort blåa strålar</vt:lpstr>
      <vt:lpstr>PowerPoint-presentation</vt:lpstr>
      <vt:lpstr>PowerPoint-presentation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
  <cp:lastModifiedBy>SDL</cp:lastModifiedBy>
  <cp:revision>8</cp:revision>
  <dcterms:created xsi:type="dcterms:W3CDTF">2013-04-05T19:53:59Z</dcterms:created>
  <dcterms:modified xsi:type="dcterms:W3CDTF">2014-03-19T11:50:42Z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