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sv-SE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Bred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 rtlCol="false">
            <a:normAutofit/>
          </a:bodyPr>
          <a:lstStyle>
            <a:lvl1pPr algn="l">
              <a:defRPr sz="2400" b="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 rtlCol="false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 rtlCol="false"/>
          <a:lstStyle>
            <a:lvl1pPr>
              <a:defRPr sz="72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 rtlCol="false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false"/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AAD347D-5ACD-4C99-B74B-A9C85AD731AF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false"/>
          <a:lstStyle>
            <a:lvl1pPr>
              <a:defRPr sz="48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8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 rtlCol="false"/>
          <a:lstStyle>
            <a:lvl1pPr>
              <a:defRPr sz="48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1" name="Platshållare för text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false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rtl="false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  <p:sp>
        <p:nvSpPr>
          <p:cNvPr id="12" name="Textruta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false"/>
            <a:r>
              <a:rPr lang="sv-se"/>
              <a:t>”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false"/>
            <a:r>
              <a:rPr lang="sv-se"/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 rtlCol="false"/>
          <a:lstStyle>
            <a:lvl1pPr algn="l">
              <a:defRPr sz="4000" b="0" cap="none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 rtlCol="false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>
              <a:defRPr sz="42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16" name="Platshållare för text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19" name="Platshållare för text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14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20" name="Platshållare för text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cxnSp>
        <p:nvCxnSpPr>
          <p:cNvPr id="17" name="Ra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Bild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>
              <a:defRPr sz="42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29" name="Platshållare för bild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22" name="Platshållare för text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30" name="Platshållare för bild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23" name="Platshållare för text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14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31" name="Platshållare för bild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24" name="Platshållare för text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cxnSp>
        <p:nvCxnSpPr>
          <p:cNvPr id="19" name="Rak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 rtlCol="false"/>
          <a:lstStyle>
            <a:lvl1pPr algn="l">
              <a:defRPr sz="4000" b="0" cap="none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 rtlCol="false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9796027F-7875-4030-9381-8BD8C4F21935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 rtlCol="false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 rtlCol="false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9796027F-7875-4030-9381-8BD8C4F21935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>
              <a:defRPr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 rtlCol="false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 rtlCol="false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9796027F-7875-4030-9381-8BD8C4F21935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 rtlCol="false"/>
          <a:lstStyle>
            <a:lvl1pPr algn="l">
              <a:defRPr sz="2400" b="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 rtlCol="false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 rtlCol="false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 rtlCol="false">
            <a:normAutofit/>
          </a:bodyPr>
          <a:lstStyle>
            <a:lvl1pPr algn="l">
              <a:defRPr sz="3600" b="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509A250-FF31-4206-8172-F9D3106AACB1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image" Target="/ppt/media/image4.png" Id="rId21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32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Relationship Type="http://schemas.openxmlformats.org/officeDocument/2006/relationships/image" Target="/ppt/media/image54.png" Id="rId22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Ellips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Bild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ktangulär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false" anchor="t">
            <a:noAutofit/>
          </a:bodyPr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false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false"/>
            <a:fld id="{4AAD347D-5ACD-4C99-B74B-A9C85AD731AF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D57F1E4F-1CFF-5643-939E-02111984F565}" type="slidenum">
              <a:rPr lang="en-US" dirty="0"/>
              <a:t>‹nr›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Ion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Century Gothic</vt:lpstr>
      <vt:lpstr>Wingdings 3</vt:lpstr>
      <vt:lpstr>Ion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2014-09-12T17:24:29Z</dcterms:created>
  <dcterms:modified xsi:type="dcterms:W3CDTF">2014-09-12T17:24:45Z</dcterms:modified>
</cp:coreProperties>
</file>