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sv-SE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 rtlCol="false"/>
          <a:lstStyle>
            <a:lvl1pPr algn="l">
              <a:defRPr sz="32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 rtlCol="false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sv-se"/>
              <a:t>Klicka på ikonen för att lägga till bild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 rtlCol="false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15/7/2013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 rtlCol="false">
            <a:normAutofit/>
          </a:bodyPr>
          <a:lstStyle>
            <a:lvl1pPr algn="l">
              <a:defRPr sz="60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 rtlCol="false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false"/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15/7/2013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 rtlCol="false"/>
          <a:lstStyle>
            <a:lvl1pPr algn="l">
              <a:defRPr sz="32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false"/>
          <a:lstStyle>
            <a:lvl1pPr algn="r">
              <a:defRPr/>
            </a:lvl1pPr>
          </a:lstStyle>
          <a:p>
            <a:pPr rtl="false"/>
            <a:fld id="{48A87A34-81AB-432B-8DAE-1953F412C126}" type="datetimeFigureOut">
              <a:rPr lang="en-US" dirty="0"/>
              <a:pPr/>
              <a:t>15/7/2013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Cita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 rtlCol="false"/>
          <a:lstStyle>
            <a:lvl1pPr algn="l">
              <a:defRPr sz="32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 rtlCol="false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false"/>
          <a:lstStyle>
            <a:lvl1pPr algn="r">
              <a:defRPr/>
            </a:lvl1pPr>
          </a:lstStyle>
          <a:p>
            <a:pPr rtl="false"/>
            <a:fld id="{48A87A34-81AB-432B-8DAE-1953F412C126}" type="datetimeFigureOut">
              <a:rPr lang="en-US" dirty="0"/>
              <a:pPr/>
              <a:t>15/7/2013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  <p:sp>
        <p:nvSpPr>
          <p:cNvPr id="9" name="Textruta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false"/>
            <a:r>
              <a:rPr lang="sv-se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sv-se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 rtlCol="false"/>
          <a:lstStyle>
            <a:lvl1pPr algn="l">
              <a:defRPr sz="32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 rtlCol="false"/>
          <a:lstStyle>
            <a:lvl1pPr algn="r">
              <a:defRPr/>
            </a:lvl1pPr>
          </a:lstStyle>
          <a:p>
            <a:pPr rtl="false"/>
            <a:fld id="{48A87A34-81AB-432B-8DAE-1953F412C126}" type="datetimeFigureOut">
              <a:rPr lang="en-US" dirty="0"/>
              <a:pPr/>
              <a:t>15/7/2013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8" name="Platshållare för text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15/7/2013</a:t>
            </a:fld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Bild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9" name="Platshållare för text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20" name="Platshållare för bild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sv-se"/>
              <a:t>Klicka på ikonen för att lägga till bild</a:t>
            </a:r>
            <a:endParaRPr lang="en-US" dirty="0"/>
          </a:p>
        </p:txBody>
      </p:sp>
      <p:sp>
        <p:nvSpPr>
          <p:cNvPr id="21" name="Platshållare för text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22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23" name="Platshållare för bild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sv-se"/>
              <a:t>Klicka på ikonen för att lägga till bild</a:t>
            </a:r>
            <a:endParaRPr lang="en-US" dirty="0"/>
          </a:p>
        </p:txBody>
      </p:sp>
      <p:sp>
        <p:nvSpPr>
          <p:cNvPr id="24" name="Platshållare för text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25" name="Platshållare för text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26" name="Platshållare för bild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sv-se"/>
              <a:t>Klicka på ikonen för att lägga till bild</a:t>
            </a:r>
            <a:endParaRPr lang="en-US" dirty="0"/>
          </a:p>
        </p:txBody>
      </p:sp>
      <p:sp>
        <p:nvSpPr>
          <p:cNvPr id="27" name="Platshållare för text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15/7/2013</a:t>
            </a:fld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15/7/2013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 rtlCol="false"/>
          <a:lstStyle>
            <a:lvl1pPr algn="l">
              <a:defRPr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 rtlCol="false"/>
          <a:lstStyle>
            <a:lvl1pPr algn="r">
              <a:defRPr/>
            </a:lvl1pPr>
          </a:lstStyle>
          <a:p>
            <a:pPr rtl="false"/>
            <a:fld id="{48A87A34-81AB-432B-8DAE-1953F412C126}" type="datetimeFigureOut">
              <a:rPr lang="en-US" dirty="0"/>
              <a:pPr/>
              <a:t>15/7/2013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15/7/2013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 rtlCol="false">
            <a:normAutofit/>
          </a:bodyPr>
          <a:lstStyle>
            <a:lvl1pPr algn="r">
              <a:defRPr sz="40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 rtlCol="false"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false"/>
          <a:lstStyle>
            <a:lvl1pPr algn="r">
              <a:defRPr/>
            </a:lvl1pPr>
          </a:lstStyle>
          <a:p>
            <a:pPr rtl="false"/>
            <a:fld id="{48A87A34-81AB-432B-8DAE-1953F412C126}" type="datetimeFigureOut">
              <a:rPr lang="en-US" dirty="0"/>
              <a:pPr/>
              <a:t>15/7/2013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15/7/2013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 rtlCol="false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 rtlCol="false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15/7/2013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15/7/2013</a:t>
            </a:fld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15/7/2013</a:t>
            </a:fld>
            <a:endParaRPr lang="en-US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 rtlCol="false"/>
          <a:lstStyle>
            <a:lvl1pPr algn="l">
              <a:defRPr sz="32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15/7/2013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 rtlCol="false"/>
          <a:lstStyle>
            <a:lvl1pPr algn="l">
              <a:defRPr sz="320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 rtlCol="false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sv-se"/>
              <a:t>Klicka på ikonen för att lägga till bild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15/7/2013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2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48A87A34-81AB-432B-8DAE-1953F412C126}" type="datetimeFigureOut">
              <a:rPr lang="en-US" dirty="0"/>
              <a:pPr/>
              <a:t>15/7/2013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6D22F896-40B5-4ADD-8801-0D06FADFA09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theme/theme11.xml><?xml version="1.0" encoding="utf-8"?>
<a:theme xmlns:a="http://schemas.openxmlformats.org/drawingml/2006/main" name="Ång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TC104033937[[fn=Vapor Trail]]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Century Gothic</vt:lpstr>
      <vt:lpstr>Vapor Trail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2013-07-15T20:26:09Z</dcterms:created>
  <dcterms:modified xsi:type="dcterms:W3CDTF">2013-07-15T20:26:13Z</dcterms:modified>
</cp:coreProperties>
</file>