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4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1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9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95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3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46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50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51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8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3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1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4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58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7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0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8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24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4886890"/>
      </p:ext>
    </p:extLst>
  </p:cSld>
  <p:clrMapOvr>
    <a:masterClrMapping/>
  </p:clrMapOvr>
</p:sld>
</file>

<file path=ppt/theme/theme1.xml><?xml version="1.0" encoding="utf-8"?>
<a:theme xmlns:a="http://schemas.openxmlformats.org/drawingml/2006/main" name="Ångor">
  <a:themeElements>
    <a:clrScheme name="Ång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Ång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ng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TC104033937[[fn=Ångor]]</Template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Ångor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Sarun Da-asa</dc:creator>
  <cp:lastModifiedBy>Sarun Da-asa</cp:lastModifiedBy>
  <cp:revision>1</cp:revision>
  <dcterms:created xsi:type="dcterms:W3CDTF">2013-07-31T03:53:16Z</dcterms:created>
  <dcterms:modified xsi:type="dcterms:W3CDTF">2013-07-31T03:53:56Z</dcterms:modified>
</cp:coreProperties>
</file>