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3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4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5" d="100"/>
          <a:sy n="65" d="100"/>
        </p:scale>
        <p:origin x="279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1 för sidhuvud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sv-SE" sz="1200"/>
            </a:lvl1pPr>
          </a:lstStyle>
          <a:p>
            <a:endParaRPr lang="sv-SE"/>
          </a:p>
        </p:txBody>
      </p:sp>
      <p:sp>
        <p:nvSpPr>
          <p:cNvPr id="3" name="Platshållare 2 för datum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sv-SE" sz="1200"/>
            </a:lvl1pPr>
          </a:lstStyle>
          <a:p>
            <a:fld id="{4E172C26-35E5-4283-ACA5-F5D9124AF9B4}" type="datetimeFigureOut">
              <a:rPr lang="sv-SE" smtClean="0"/>
              <a:t>2015-10-08</a:t>
            </a:fld>
            <a:endParaRPr lang="sv-SE"/>
          </a:p>
        </p:txBody>
      </p:sp>
      <p:sp>
        <p:nvSpPr>
          <p:cNvPr id="4" name="Platshållare 3 för sidfot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sv-SE" sz="1200"/>
            </a:lvl1pPr>
          </a:lstStyle>
          <a:p>
            <a:endParaRPr lang="sv-SE"/>
          </a:p>
        </p:txBody>
      </p:sp>
      <p:sp>
        <p:nvSpPr>
          <p:cNvPr id="5" name="Platshållare 4 för bildnummer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sv-SE" sz="1200"/>
            </a:lvl1pPr>
          </a:lstStyle>
          <a:p>
            <a:fld id="{5BAE216A-723A-4C86-89D1-BAD2216036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5806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1 för sidhuvud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sv-SE" sz="1200"/>
            </a:lvl1pPr>
          </a:lstStyle>
          <a:p>
            <a:endParaRPr lang="sv-SE"/>
          </a:p>
        </p:txBody>
      </p:sp>
      <p:sp>
        <p:nvSpPr>
          <p:cNvPr id="3" name="Platshållare 2 för datum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sv-SE" sz="1200"/>
            </a:lvl1pPr>
          </a:lstStyle>
          <a:p>
            <a:fld id="{FDCF548D-D9EE-4800-B26A-C4A2EA2E981D}" type="datetimeFigureOut">
              <a:t>10/8/2015</a:t>
            </a:fld>
            <a:endParaRPr lang="sv-SE"/>
          </a:p>
        </p:txBody>
      </p:sp>
      <p:sp>
        <p:nvSpPr>
          <p:cNvPr id="4" name="Platshållare 3 för bildobjekt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4 för anteckningar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för att ändra formatet för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5 för sidfot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sv-SE" sz="1200"/>
            </a:lvl1pPr>
          </a:lstStyle>
          <a:p>
            <a:endParaRPr lang="sv-SE"/>
          </a:p>
        </p:txBody>
      </p:sp>
      <p:sp>
        <p:nvSpPr>
          <p:cNvPr id="7" name="Platshållare 6 för bildnummer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sv-SE" sz="1200"/>
            </a:lvl1pPr>
          </a:lstStyle>
          <a:p>
            <a:fld id="{47D94DD5-A74C-4EFE-ABD0-F7B6105E1065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8364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1 för bildobjekt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2 för anteckningar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94DD5-A74C-4EFE-ABD0-F7B6105E1065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3877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kolsch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ruta 17"/>
          <p:cNvSpPr txBox="1"/>
          <p:nvPr/>
        </p:nvSpPr>
        <p:spPr>
          <a:xfrm>
            <a:off x="1207291" y="624840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sv-SE" sz="7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Ämne:</a:t>
            </a:r>
          </a:p>
        </p:txBody>
      </p:sp>
      <p:sp>
        <p:nvSpPr>
          <p:cNvPr id="20" name="Textruta 19"/>
          <p:cNvSpPr txBox="1"/>
          <p:nvPr/>
        </p:nvSpPr>
        <p:spPr>
          <a:xfrm>
            <a:off x="2507168" y="624840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sv-SE" sz="7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Ämne:</a:t>
            </a:r>
          </a:p>
        </p:txBody>
      </p:sp>
      <p:sp>
        <p:nvSpPr>
          <p:cNvPr id="22" name="Textruta 21"/>
          <p:cNvSpPr txBox="1"/>
          <p:nvPr/>
        </p:nvSpPr>
        <p:spPr>
          <a:xfrm>
            <a:off x="3786497" y="624840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sv-SE" sz="7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Ämne:</a:t>
            </a:r>
          </a:p>
        </p:txBody>
      </p:sp>
      <p:sp>
        <p:nvSpPr>
          <p:cNvPr id="24" name="Textruta 23"/>
          <p:cNvSpPr txBox="1"/>
          <p:nvPr/>
        </p:nvSpPr>
        <p:spPr>
          <a:xfrm>
            <a:off x="5076100" y="624840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sv-SE" sz="7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Ämne:</a:t>
            </a:r>
          </a:p>
        </p:txBody>
      </p:sp>
      <p:sp>
        <p:nvSpPr>
          <p:cNvPr id="26" name="Textruta 25"/>
          <p:cNvSpPr txBox="1"/>
          <p:nvPr/>
        </p:nvSpPr>
        <p:spPr>
          <a:xfrm>
            <a:off x="6345155" y="624840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sv-SE" sz="7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Ämne:</a:t>
            </a:r>
          </a:p>
        </p:txBody>
      </p:sp>
      <p:sp>
        <p:nvSpPr>
          <p:cNvPr id="28" name="Textruta 27"/>
          <p:cNvSpPr txBox="1"/>
          <p:nvPr/>
        </p:nvSpPr>
        <p:spPr>
          <a:xfrm>
            <a:off x="7706674" y="624840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sv-SE" sz="7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Ämne:</a:t>
            </a:r>
          </a:p>
        </p:txBody>
      </p:sp>
      <p:sp>
        <p:nvSpPr>
          <p:cNvPr id="140" name="Textruta 139"/>
          <p:cNvSpPr txBox="1"/>
          <p:nvPr/>
        </p:nvSpPr>
        <p:spPr>
          <a:xfrm>
            <a:off x="236716" y="1304435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sv-SE" sz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mån</a:t>
            </a:r>
          </a:p>
        </p:txBody>
      </p:sp>
      <p:sp>
        <p:nvSpPr>
          <p:cNvPr id="141" name="Textruta 140"/>
          <p:cNvSpPr txBox="1"/>
          <p:nvPr/>
        </p:nvSpPr>
        <p:spPr>
          <a:xfrm>
            <a:off x="236716" y="2180320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sv-SE" sz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tis</a:t>
            </a:r>
          </a:p>
        </p:txBody>
      </p:sp>
      <p:sp>
        <p:nvSpPr>
          <p:cNvPr id="142" name="Textruta 141"/>
          <p:cNvSpPr txBox="1"/>
          <p:nvPr/>
        </p:nvSpPr>
        <p:spPr>
          <a:xfrm>
            <a:off x="236716" y="3025178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sv-SE" sz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ons</a:t>
            </a:r>
          </a:p>
        </p:txBody>
      </p:sp>
      <p:sp>
        <p:nvSpPr>
          <p:cNvPr id="143" name="Textruta 142"/>
          <p:cNvSpPr txBox="1"/>
          <p:nvPr/>
        </p:nvSpPr>
        <p:spPr>
          <a:xfrm>
            <a:off x="236716" y="3878203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sv-SE" sz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tor</a:t>
            </a:r>
          </a:p>
        </p:txBody>
      </p:sp>
      <p:sp>
        <p:nvSpPr>
          <p:cNvPr id="144" name="Textruta 143"/>
          <p:cNvSpPr txBox="1"/>
          <p:nvPr/>
        </p:nvSpPr>
        <p:spPr>
          <a:xfrm>
            <a:off x="236716" y="4737331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sv-SE" sz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fre</a:t>
            </a:r>
          </a:p>
        </p:txBody>
      </p:sp>
      <p:sp>
        <p:nvSpPr>
          <p:cNvPr id="145" name="Textruta 144"/>
          <p:cNvSpPr txBox="1"/>
          <p:nvPr/>
        </p:nvSpPr>
        <p:spPr>
          <a:xfrm>
            <a:off x="236716" y="5589809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sv-SE" sz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lör</a:t>
            </a:r>
          </a:p>
        </p:txBody>
      </p:sp>
      <p:sp>
        <p:nvSpPr>
          <p:cNvPr id="146" name="Textruta 145"/>
          <p:cNvSpPr txBox="1"/>
          <p:nvPr/>
        </p:nvSpPr>
        <p:spPr>
          <a:xfrm>
            <a:off x="236716" y="6450454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sv-SE" sz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sön</a:t>
            </a:r>
          </a:p>
        </p:txBody>
      </p:sp>
      <p:grpSp>
        <p:nvGrpSpPr>
          <p:cNvPr id="42" name="Grupp 41"/>
          <p:cNvGrpSpPr/>
          <p:nvPr/>
        </p:nvGrpSpPr>
        <p:grpSpPr>
          <a:xfrm>
            <a:off x="873001" y="4581404"/>
            <a:ext cx="279123" cy="273807"/>
            <a:chOff x="4406900" y="5281613"/>
            <a:chExt cx="333375" cy="327025"/>
          </a:xfrm>
        </p:grpSpPr>
        <p:sp>
          <p:nvSpPr>
            <p:cNvPr id="81" name="Oval 80"/>
            <p:cNvSpPr>
              <a:spLocks noChangeArrowheads="1"/>
            </p:cNvSpPr>
            <p:nvPr/>
          </p:nvSpPr>
          <p:spPr bwMode="auto">
            <a:xfrm>
              <a:off x="4406900" y="5281613"/>
              <a:ext cx="333375" cy="327025"/>
            </a:xfrm>
            <a:prstGeom prst="ellipse">
              <a:avLst/>
            </a:pr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82" name="Frihandsfigur 81"/>
            <p:cNvSpPr>
              <a:spLocks/>
            </p:cNvSpPr>
            <p:nvPr/>
          </p:nvSpPr>
          <p:spPr bwMode="auto">
            <a:xfrm>
              <a:off x="4454525" y="5443538"/>
              <a:ext cx="242888" cy="115888"/>
            </a:xfrm>
            <a:custGeom>
              <a:avLst/>
              <a:gdLst>
                <a:gd name="T0" fmla="*/ 57 w 63"/>
                <a:gd name="T1" fmla="*/ 2 h 31"/>
                <a:gd name="T2" fmla="*/ 59 w 63"/>
                <a:gd name="T3" fmla="*/ 17 h 31"/>
                <a:gd name="T4" fmla="*/ 31 w 63"/>
                <a:gd name="T5" fmla="*/ 31 h 31"/>
                <a:gd name="T6" fmla="*/ 4 w 63"/>
                <a:gd name="T7" fmla="*/ 17 h 31"/>
                <a:gd name="T8" fmla="*/ 6 w 63"/>
                <a:gd name="T9" fmla="*/ 2 h 31"/>
                <a:gd name="T10" fmla="*/ 31 w 63"/>
                <a:gd name="T11" fmla="*/ 4 h 31"/>
                <a:gd name="T12" fmla="*/ 57 w 63"/>
                <a:gd name="T13" fmla="*/ 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31">
                  <a:moveTo>
                    <a:pt x="57" y="2"/>
                  </a:moveTo>
                  <a:cubicBezTo>
                    <a:pt x="60" y="3"/>
                    <a:pt x="63" y="10"/>
                    <a:pt x="59" y="17"/>
                  </a:cubicBezTo>
                  <a:cubicBezTo>
                    <a:pt x="55" y="24"/>
                    <a:pt x="45" y="31"/>
                    <a:pt x="31" y="31"/>
                  </a:cubicBezTo>
                  <a:cubicBezTo>
                    <a:pt x="18" y="31"/>
                    <a:pt x="8" y="24"/>
                    <a:pt x="4" y="17"/>
                  </a:cubicBezTo>
                  <a:cubicBezTo>
                    <a:pt x="0" y="10"/>
                    <a:pt x="2" y="3"/>
                    <a:pt x="6" y="2"/>
                  </a:cubicBezTo>
                  <a:cubicBezTo>
                    <a:pt x="14" y="0"/>
                    <a:pt x="21" y="5"/>
                    <a:pt x="31" y="4"/>
                  </a:cubicBezTo>
                  <a:cubicBezTo>
                    <a:pt x="41" y="5"/>
                    <a:pt x="49" y="0"/>
                    <a:pt x="57" y="2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83" name="Frihandsfigur 82"/>
            <p:cNvSpPr>
              <a:spLocks/>
            </p:cNvSpPr>
            <p:nvPr/>
          </p:nvSpPr>
          <p:spPr bwMode="auto">
            <a:xfrm>
              <a:off x="4613275" y="5372100"/>
              <a:ext cx="60325" cy="41275"/>
            </a:xfrm>
            <a:custGeom>
              <a:avLst/>
              <a:gdLst>
                <a:gd name="T0" fmla="*/ 9 w 16"/>
                <a:gd name="T1" fmla="*/ 6 h 11"/>
                <a:gd name="T2" fmla="*/ 16 w 16"/>
                <a:gd name="T3" fmla="*/ 1 h 11"/>
                <a:gd name="T4" fmla="*/ 8 w 16"/>
                <a:gd name="T5" fmla="*/ 2 h 11"/>
                <a:gd name="T6" fmla="*/ 1 w 16"/>
                <a:gd name="T7" fmla="*/ 6 h 11"/>
                <a:gd name="T8" fmla="*/ 1 w 16"/>
                <a:gd name="T9" fmla="*/ 6 h 11"/>
                <a:gd name="T10" fmla="*/ 1 w 16"/>
                <a:gd name="T11" fmla="*/ 6 h 11"/>
                <a:gd name="T12" fmla="*/ 0 w 16"/>
                <a:gd name="T13" fmla="*/ 7 h 11"/>
                <a:gd name="T14" fmla="*/ 8 w 16"/>
                <a:gd name="T15" fmla="*/ 10 h 11"/>
                <a:gd name="T16" fmla="*/ 16 w 16"/>
                <a:gd name="T17" fmla="*/ 9 h 11"/>
                <a:gd name="T18" fmla="*/ 9 w 16"/>
                <a:gd name="T1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1">
                  <a:moveTo>
                    <a:pt x="9" y="6"/>
                  </a:moveTo>
                  <a:cubicBezTo>
                    <a:pt x="13" y="4"/>
                    <a:pt x="16" y="2"/>
                    <a:pt x="16" y="1"/>
                  </a:cubicBezTo>
                  <a:cubicBezTo>
                    <a:pt x="16" y="0"/>
                    <a:pt x="12" y="0"/>
                    <a:pt x="8" y="2"/>
                  </a:cubicBezTo>
                  <a:cubicBezTo>
                    <a:pt x="4" y="3"/>
                    <a:pt x="1" y="5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0" y="6"/>
                    <a:pt x="0" y="7"/>
                  </a:cubicBezTo>
                  <a:cubicBezTo>
                    <a:pt x="0" y="8"/>
                    <a:pt x="4" y="9"/>
                    <a:pt x="8" y="10"/>
                  </a:cubicBezTo>
                  <a:cubicBezTo>
                    <a:pt x="13" y="11"/>
                    <a:pt x="16" y="11"/>
                    <a:pt x="16" y="9"/>
                  </a:cubicBezTo>
                  <a:cubicBezTo>
                    <a:pt x="16" y="8"/>
                    <a:pt x="13" y="7"/>
                    <a:pt x="9" y="6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84" name="Frihandsfigur 83"/>
            <p:cNvSpPr>
              <a:spLocks/>
            </p:cNvSpPr>
            <p:nvPr/>
          </p:nvSpPr>
          <p:spPr bwMode="auto">
            <a:xfrm>
              <a:off x="4473575" y="5372100"/>
              <a:ext cx="61913" cy="41275"/>
            </a:xfrm>
            <a:custGeom>
              <a:avLst/>
              <a:gdLst>
                <a:gd name="T0" fmla="*/ 8 w 16"/>
                <a:gd name="T1" fmla="*/ 6 h 11"/>
                <a:gd name="T2" fmla="*/ 0 w 16"/>
                <a:gd name="T3" fmla="*/ 1 h 11"/>
                <a:gd name="T4" fmla="*/ 9 w 16"/>
                <a:gd name="T5" fmla="*/ 2 h 11"/>
                <a:gd name="T6" fmla="*/ 16 w 16"/>
                <a:gd name="T7" fmla="*/ 6 h 11"/>
                <a:gd name="T8" fmla="*/ 16 w 16"/>
                <a:gd name="T9" fmla="*/ 6 h 11"/>
                <a:gd name="T10" fmla="*/ 16 w 16"/>
                <a:gd name="T11" fmla="*/ 6 h 11"/>
                <a:gd name="T12" fmla="*/ 16 w 16"/>
                <a:gd name="T13" fmla="*/ 7 h 11"/>
                <a:gd name="T14" fmla="*/ 8 w 16"/>
                <a:gd name="T15" fmla="*/ 10 h 11"/>
                <a:gd name="T16" fmla="*/ 0 w 16"/>
                <a:gd name="T17" fmla="*/ 9 h 11"/>
                <a:gd name="T18" fmla="*/ 8 w 16"/>
                <a:gd name="T1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1">
                  <a:moveTo>
                    <a:pt x="8" y="6"/>
                  </a:moveTo>
                  <a:cubicBezTo>
                    <a:pt x="3" y="4"/>
                    <a:pt x="0" y="2"/>
                    <a:pt x="0" y="1"/>
                  </a:cubicBezTo>
                  <a:cubicBezTo>
                    <a:pt x="1" y="0"/>
                    <a:pt x="4" y="0"/>
                    <a:pt x="9" y="2"/>
                  </a:cubicBezTo>
                  <a:cubicBezTo>
                    <a:pt x="12" y="3"/>
                    <a:pt x="15" y="5"/>
                    <a:pt x="16" y="6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6" y="7"/>
                  </a:cubicBezTo>
                  <a:cubicBezTo>
                    <a:pt x="16" y="8"/>
                    <a:pt x="13" y="9"/>
                    <a:pt x="8" y="10"/>
                  </a:cubicBezTo>
                  <a:cubicBezTo>
                    <a:pt x="4" y="11"/>
                    <a:pt x="0" y="11"/>
                    <a:pt x="0" y="9"/>
                  </a:cubicBezTo>
                  <a:cubicBezTo>
                    <a:pt x="0" y="8"/>
                    <a:pt x="3" y="7"/>
                    <a:pt x="8" y="6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85" name="Frihandsfigur 84"/>
            <p:cNvSpPr>
              <a:spLocks/>
            </p:cNvSpPr>
            <p:nvPr/>
          </p:nvSpPr>
          <p:spPr bwMode="auto">
            <a:xfrm>
              <a:off x="4516438" y="5503863"/>
              <a:ext cx="115888" cy="36513"/>
            </a:xfrm>
            <a:custGeom>
              <a:avLst/>
              <a:gdLst>
                <a:gd name="T0" fmla="*/ 27 w 30"/>
                <a:gd name="T1" fmla="*/ 1 h 10"/>
                <a:gd name="T2" fmla="*/ 28 w 30"/>
                <a:gd name="T3" fmla="*/ 5 h 10"/>
                <a:gd name="T4" fmla="*/ 15 w 30"/>
                <a:gd name="T5" fmla="*/ 10 h 10"/>
                <a:gd name="T6" fmla="*/ 2 w 30"/>
                <a:gd name="T7" fmla="*/ 5 h 10"/>
                <a:gd name="T8" fmla="*/ 3 w 30"/>
                <a:gd name="T9" fmla="*/ 1 h 10"/>
                <a:gd name="T10" fmla="*/ 15 w 30"/>
                <a:gd name="T11" fmla="*/ 2 h 10"/>
                <a:gd name="T12" fmla="*/ 27 w 30"/>
                <a:gd name="T13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10">
                  <a:moveTo>
                    <a:pt x="27" y="1"/>
                  </a:moveTo>
                  <a:cubicBezTo>
                    <a:pt x="29" y="1"/>
                    <a:pt x="30" y="3"/>
                    <a:pt x="28" y="5"/>
                  </a:cubicBezTo>
                  <a:cubicBezTo>
                    <a:pt x="26" y="8"/>
                    <a:pt x="22" y="10"/>
                    <a:pt x="15" y="10"/>
                  </a:cubicBezTo>
                  <a:cubicBezTo>
                    <a:pt x="9" y="10"/>
                    <a:pt x="4" y="8"/>
                    <a:pt x="2" y="5"/>
                  </a:cubicBezTo>
                  <a:cubicBezTo>
                    <a:pt x="0" y="3"/>
                    <a:pt x="1" y="1"/>
                    <a:pt x="3" y="1"/>
                  </a:cubicBezTo>
                  <a:cubicBezTo>
                    <a:pt x="7" y="0"/>
                    <a:pt x="10" y="2"/>
                    <a:pt x="15" y="2"/>
                  </a:cubicBezTo>
                  <a:cubicBezTo>
                    <a:pt x="20" y="2"/>
                    <a:pt x="24" y="0"/>
                    <a:pt x="27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43" name="Grupp 42"/>
          <p:cNvGrpSpPr/>
          <p:nvPr/>
        </p:nvGrpSpPr>
        <p:grpSpPr>
          <a:xfrm>
            <a:off x="861039" y="1139777"/>
            <a:ext cx="307036" cy="299061"/>
            <a:chOff x="4392613" y="1177925"/>
            <a:chExt cx="366713" cy="357188"/>
          </a:xfrm>
        </p:grpSpPr>
        <p:sp>
          <p:nvSpPr>
            <p:cNvPr id="77" name="Frihandsfigur 76"/>
            <p:cNvSpPr>
              <a:spLocks/>
            </p:cNvSpPr>
            <p:nvPr/>
          </p:nvSpPr>
          <p:spPr bwMode="auto">
            <a:xfrm>
              <a:off x="4392613" y="1177925"/>
              <a:ext cx="366713" cy="357188"/>
            </a:xfrm>
            <a:custGeom>
              <a:avLst/>
              <a:gdLst>
                <a:gd name="T0" fmla="*/ 78 w 95"/>
                <a:gd name="T1" fmla="*/ 17 h 95"/>
                <a:gd name="T2" fmla="*/ 78 w 95"/>
                <a:gd name="T3" fmla="*/ 78 h 95"/>
                <a:gd name="T4" fmla="*/ 17 w 95"/>
                <a:gd name="T5" fmla="*/ 78 h 95"/>
                <a:gd name="T6" fmla="*/ 17 w 95"/>
                <a:gd name="T7" fmla="*/ 17 h 95"/>
                <a:gd name="T8" fmla="*/ 78 w 95"/>
                <a:gd name="T9" fmla="*/ 17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95">
                  <a:moveTo>
                    <a:pt x="78" y="17"/>
                  </a:moveTo>
                  <a:cubicBezTo>
                    <a:pt x="95" y="34"/>
                    <a:pt x="95" y="61"/>
                    <a:pt x="78" y="78"/>
                  </a:cubicBezTo>
                  <a:cubicBezTo>
                    <a:pt x="61" y="95"/>
                    <a:pt x="34" y="95"/>
                    <a:pt x="17" y="78"/>
                  </a:cubicBezTo>
                  <a:cubicBezTo>
                    <a:pt x="0" y="61"/>
                    <a:pt x="0" y="34"/>
                    <a:pt x="17" y="17"/>
                  </a:cubicBezTo>
                  <a:cubicBezTo>
                    <a:pt x="34" y="0"/>
                    <a:pt x="61" y="0"/>
                    <a:pt x="78" y="17"/>
                  </a:cubicBezTo>
                  <a:close/>
                </a:path>
              </a:pathLst>
            </a:cu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8" name="Frihandsfigur 77"/>
            <p:cNvSpPr>
              <a:spLocks/>
            </p:cNvSpPr>
            <p:nvPr/>
          </p:nvSpPr>
          <p:spPr bwMode="auto">
            <a:xfrm>
              <a:off x="4484688" y="1295400"/>
              <a:ext cx="31750" cy="60325"/>
            </a:xfrm>
            <a:custGeom>
              <a:avLst/>
              <a:gdLst>
                <a:gd name="T0" fmla="*/ 8 w 8"/>
                <a:gd name="T1" fmla="*/ 5 h 16"/>
                <a:gd name="T2" fmla="*/ 4 w 8"/>
                <a:gd name="T3" fmla="*/ 0 h 16"/>
                <a:gd name="T4" fmla="*/ 0 w 8"/>
                <a:gd name="T5" fmla="*/ 5 h 16"/>
                <a:gd name="T6" fmla="*/ 4 w 8"/>
                <a:gd name="T7" fmla="*/ 16 h 16"/>
                <a:gd name="T8" fmla="*/ 4 w 8"/>
                <a:gd name="T9" fmla="*/ 16 h 16"/>
                <a:gd name="T10" fmla="*/ 4 w 8"/>
                <a:gd name="T11" fmla="*/ 16 h 16"/>
                <a:gd name="T12" fmla="*/ 3 w 8"/>
                <a:gd name="T13" fmla="*/ 10 h 16"/>
                <a:gd name="T14" fmla="*/ 4 w 8"/>
                <a:gd name="T15" fmla="*/ 11 h 16"/>
                <a:gd name="T16" fmla="*/ 8 w 8"/>
                <a:gd name="T17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16">
                  <a:moveTo>
                    <a:pt x="8" y="5"/>
                  </a:moveTo>
                  <a:cubicBezTo>
                    <a:pt x="8" y="2"/>
                    <a:pt x="6" y="0"/>
                    <a:pt x="4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16"/>
                    <a:pt x="4" y="16"/>
                    <a:pt x="4" y="16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6"/>
                    <a:pt x="3" y="15"/>
                    <a:pt x="3" y="10"/>
                  </a:cubicBezTo>
                  <a:cubicBezTo>
                    <a:pt x="3" y="11"/>
                    <a:pt x="4" y="11"/>
                    <a:pt x="4" y="11"/>
                  </a:cubicBezTo>
                  <a:cubicBezTo>
                    <a:pt x="6" y="11"/>
                    <a:pt x="8" y="8"/>
                    <a:pt x="8" y="5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9" name="Frihandsfigur 78"/>
            <p:cNvSpPr>
              <a:spLocks/>
            </p:cNvSpPr>
            <p:nvPr/>
          </p:nvSpPr>
          <p:spPr bwMode="auto">
            <a:xfrm>
              <a:off x="4600575" y="1295400"/>
              <a:ext cx="31750" cy="60325"/>
            </a:xfrm>
            <a:custGeom>
              <a:avLst/>
              <a:gdLst>
                <a:gd name="T0" fmla="*/ 8 w 8"/>
                <a:gd name="T1" fmla="*/ 5 h 16"/>
                <a:gd name="T2" fmla="*/ 4 w 8"/>
                <a:gd name="T3" fmla="*/ 0 h 16"/>
                <a:gd name="T4" fmla="*/ 0 w 8"/>
                <a:gd name="T5" fmla="*/ 5 h 16"/>
                <a:gd name="T6" fmla="*/ 4 w 8"/>
                <a:gd name="T7" fmla="*/ 16 h 16"/>
                <a:gd name="T8" fmla="*/ 4 w 8"/>
                <a:gd name="T9" fmla="*/ 16 h 16"/>
                <a:gd name="T10" fmla="*/ 4 w 8"/>
                <a:gd name="T11" fmla="*/ 16 h 16"/>
                <a:gd name="T12" fmla="*/ 2 w 8"/>
                <a:gd name="T13" fmla="*/ 10 h 16"/>
                <a:gd name="T14" fmla="*/ 4 w 8"/>
                <a:gd name="T15" fmla="*/ 11 h 16"/>
                <a:gd name="T16" fmla="*/ 8 w 8"/>
                <a:gd name="T17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16">
                  <a:moveTo>
                    <a:pt x="8" y="5"/>
                  </a:moveTo>
                  <a:cubicBezTo>
                    <a:pt x="8" y="2"/>
                    <a:pt x="6" y="0"/>
                    <a:pt x="4" y="0"/>
                  </a:cubicBezTo>
                  <a:cubicBezTo>
                    <a:pt x="1" y="0"/>
                    <a:pt x="0" y="2"/>
                    <a:pt x="0" y="5"/>
                  </a:cubicBezTo>
                  <a:cubicBezTo>
                    <a:pt x="0" y="16"/>
                    <a:pt x="4" y="16"/>
                    <a:pt x="4" y="16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6"/>
                    <a:pt x="3" y="15"/>
                    <a:pt x="2" y="10"/>
                  </a:cubicBezTo>
                  <a:cubicBezTo>
                    <a:pt x="3" y="11"/>
                    <a:pt x="3" y="11"/>
                    <a:pt x="4" y="11"/>
                  </a:cubicBezTo>
                  <a:cubicBezTo>
                    <a:pt x="6" y="11"/>
                    <a:pt x="8" y="8"/>
                    <a:pt x="8" y="5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80" name="Frihandsfigur 79"/>
            <p:cNvSpPr>
              <a:spLocks/>
            </p:cNvSpPr>
            <p:nvPr/>
          </p:nvSpPr>
          <p:spPr bwMode="auto">
            <a:xfrm>
              <a:off x="4519613" y="1411288"/>
              <a:ext cx="115888" cy="38100"/>
            </a:xfrm>
            <a:custGeom>
              <a:avLst/>
              <a:gdLst>
                <a:gd name="T0" fmla="*/ 2 w 30"/>
                <a:gd name="T1" fmla="*/ 1 h 10"/>
                <a:gd name="T2" fmla="*/ 2 w 30"/>
                <a:gd name="T3" fmla="*/ 5 h 10"/>
                <a:gd name="T4" fmla="*/ 15 w 30"/>
                <a:gd name="T5" fmla="*/ 10 h 10"/>
                <a:gd name="T6" fmla="*/ 28 w 30"/>
                <a:gd name="T7" fmla="*/ 5 h 10"/>
                <a:gd name="T8" fmla="*/ 27 w 30"/>
                <a:gd name="T9" fmla="*/ 1 h 10"/>
                <a:gd name="T10" fmla="*/ 15 w 30"/>
                <a:gd name="T11" fmla="*/ 2 h 10"/>
                <a:gd name="T12" fmla="*/ 2 w 30"/>
                <a:gd name="T13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10">
                  <a:moveTo>
                    <a:pt x="2" y="1"/>
                  </a:moveTo>
                  <a:cubicBezTo>
                    <a:pt x="1" y="1"/>
                    <a:pt x="0" y="3"/>
                    <a:pt x="2" y="5"/>
                  </a:cubicBezTo>
                  <a:cubicBezTo>
                    <a:pt x="3" y="7"/>
                    <a:pt x="8" y="10"/>
                    <a:pt x="15" y="10"/>
                  </a:cubicBezTo>
                  <a:cubicBezTo>
                    <a:pt x="21" y="10"/>
                    <a:pt x="26" y="7"/>
                    <a:pt x="28" y="5"/>
                  </a:cubicBezTo>
                  <a:cubicBezTo>
                    <a:pt x="30" y="3"/>
                    <a:pt x="29" y="1"/>
                    <a:pt x="27" y="1"/>
                  </a:cubicBezTo>
                  <a:cubicBezTo>
                    <a:pt x="23" y="0"/>
                    <a:pt x="20" y="2"/>
                    <a:pt x="15" y="2"/>
                  </a:cubicBezTo>
                  <a:cubicBezTo>
                    <a:pt x="10" y="2"/>
                    <a:pt x="6" y="0"/>
                    <a:pt x="2" y="1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44" name="Grupp 43"/>
          <p:cNvGrpSpPr/>
          <p:nvPr/>
        </p:nvGrpSpPr>
        <p:grpSpPr>
          <a:xfrm>
            <a:off x="845088" y="6293807"/>
            <a:ext cx="307036" cy="297732"/>
            <a:chOff x="4392613" y="157163"/>
            <a:chExt cx="366713" cy="355600"/>
          </a:xfrm>
        </p:grpSpPr>
        <p:sp>
          <p:nvSpPr>
            <p:cNvPr id="69" name="Frihandsfigur 68"/>
            <p:cNvSpPr>
              <a:spLocks/>
            </p:cNvSpPr>
            <p:nvPr/>
          </p:nvSpPr>
          <p:spPr bwMode="auto">
            <a:xfrm>
              <a:off x="4392613" y="157163"/>
              <a:ext cx="366713" cy="355600"/>
            </a:xfrm>
            <a:custGeom>
              <a:avLst/>
              <a:gdLst>
                <a:gd name="T0" fmla="*/ 78 w 95"/>
                <a:gd name="T1" fmla="*/ 17 h 95"/>
                <a:gd name="T2" fmla="*/ 78 w 95"/>
                <a:gd name="T3" fmla="*/ 78 h 95"/>
                <a:gd name="T4" fmla="*/ 17 w 95"/>
                <a:gd name="T5" fmla="*/ 78 h 95"/>
                <a:gd name="T6" fmla="*/ 17 w 95"/>
                <a:gd name="T7" fmla="*/ 17 h 95"/>
                <a:gd name="T8" fmla="*/ 78 w 95"/>
                <a:gd name="T9" fmla="*/ 17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95">
                  <a:moveTo>
                    <a:pt x="78" y="17"/>
                  </a:moveTo>
                  <a:cubicBezTo>
                    <a:pt x="95" y="34"/>
                    <a:pt x="95" y="61"/>
                    <a:pt x="78" y="78"/>
                  </a:cubicBezTo>
                  <a:cubicBezTo>
                    <a:pt x="61" y="95"/>
                    <a:pt x="34" y="95"/>
                    <a:pt x="17" y="78"/>
                  </a:cubicBezTo>
                  <a:cubicBezTo>
                    <a:pt x="0" y="61"/>
                    <a:pt x="0" y="34"/>
                    <a:pt x="17" y="17"/>
                  </a:cubicBezTo>
                  <a:cubicBezTo>
                    <a:pt x="34" y="0"/>
                    <a:pt x="61" y="0"/>
                    <a:pt x="78" y="17"/>
                  </a:cubicBezTo>
                  <a:close/>
                </a:path>
              </a:pathLst>
            </a:cu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0" name="Frihandsfigur 69"/>
            <p:cNvSpPr>
              <a:spLocks/>
            </p:cNvSpPr>
            <p:nvPr/>
          </p:nvSpPr>
          <p:spPr bwMode="auto">
            <a:xfrm>
              <a:off x="4613275" y="228600"/>
              <a:ext cx="49213" cy="22225"/>
            </a:xfrm>
            <a:custGeom>
              <a:avLst/>
              <a:gdLst>
                <a:gd name="T0" fmla="*/ 1 w 13"/>
                <a:gd name="T1" fmla="*/ 4 h 6"/>
                <a:gd name="T2" fmla="*/ 1 w 13"/>
                <a:gd name="T3" fmla="*/ 2 h 6"/>
                <a:gd name="T4" fmla="*/ 7 w 13"/>
                <a:gd name="T5" fmla="*/ 1 h 6"/>
                <a:gd name="T6" fmla="*/ 13 w 13"/>
                <a:gd name="T7" fmla="*/ 4 h 6"/>
                <a:gd name="T8" fmla="*/ 12 w 13"/>
                <a:gd name="T9" fmla="*/ 6 h 6"/>
                <a:gd name="T10" fmla="*/ 6 w 13"/>
                <a:gd name="T11" fmla="*/ 5 h 6"/>
                <a:gd name="T12" fmla="*/ 1 w 13"/>
                <a:gd name="T13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6">
                  <a:moveTo>
                    <a:pt x="1" y="4"/>
                  </a:moveTo>
                  <a:cubicBezTo>
                    <a:pt x="0" y="4"/>
                    <a:pt x="0" y="3"/>
                    <a:pt x="1" y="2"/>
                  </a:cubicBezTo>
                  <a:cubicBezTo>
                    <a:pt x="2" y="1"/>
                    <a:pt x="4" y="0"/>
                    <a:pt x="7" y="1"/>
                  </a:cubicBezTo>
                  <a:cubicBezTo>
                    <a:pt x="10" y="1"/>
                    <a:pt x="12" y="3"/>
                    <a:pt x="13" y="4"/>
                  </a:cubicBezTo>
                  <a:cubicBezTo>
                    <a:pt x="13" y="5"/>
                    <a:pt x="13" y="6"/>
                    <a:pt x="12" y="6"/>
                  </a:cubicBezTo>
                  <a:cubicBezTo>
                    <a:pt x="10" y="6"/>
                    <a:pt x="9" y="5"/>
                    <a:pt x="6" y="5"/>
                  </a:cubicBezTo>
                  <a:cubicBezTo>
                    <a:pt x="4" y="4"/>
                    <a:pt x="2" y="5"/>
                    <a:pt x="1" y="4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1" name="Frihandsfigur 70"/>
            <p:cNvSpPr>
              <a:spLocks/>
            </p:cNvSpPr>
            <p:nvPr/>
          </p:nvSpPr>
          <p:spPr bwMode="auto">
            <a:xfrm>
              <a:off x="4484688" y="220663"/>
              <a:ext cx="50800" cy="30163"/>
            </a:xfrm>
            <a:custGeom>
              <a:avLst/>
              <a:gdLst>
                <a:gd name="T0" fmla="*/ 2 w 13"/>
                <a:gd name="T1" fmla="*/ 8 h 8"/>
                <a:gd name="T2" fmla="*/ 0 w 13"/>
                <a:gd name="T3" fmla="*/ 7 h 8"/>
                <a:gd name="T4" fmla="*/ 5 w 13"/>
                <a:gd name="T5" fmla="*/ 2 h 8"/>
                <a:gd name="T6" fmla="*/ 11 w 13"/>
                <a:gd name="T7" fmla="*/ 1 h 8"/>
                <a:gd name="T8" fmla="*/ 12 w 13"/>
                <a:gd name="T9" fmla="*/ 3 h 8"/>
                <a:gd name="T10" fmla="*/ 7 w 13"/>
                <a:gd name="T11" fmla="*/ 5 h 8"/>
                <a:gd name="T12" fmla="*/ 2 w 13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8">
                  <a:moveTo>
                    <a:pt x="2" y="8"/>
                  </a:moveTo>
                  <a:cubicBezTo>
                    <a:pt x="1" y="8"/>
                    <a:pt x="0" y="8"/>
                    <a:pt x="0" y="7"/>
                  </a:cubicBezTo>
                  <a:cubicBezTo>
                    <a:pt x="1" y="5"/>
                    <a:pt x="2" y="3"/>
                    <a:pt x="5" y="2"/>
                  </a:cubicBezTo>
                  <a:cubicBezTo>
                    <a:pt x="8" y="0"/>
                    <a:pt x="10" y="0"/>
                    <a:pt x="11" y="1"/>
                  </a:cubicBezTo>
                  <a:cubicBezTo>
                    <a:pt x="13" y="1"/>
                    <a:pt x="13" y="3"/>
                    <a:pt x="12" y="3"/>
                  </a:cubicBezTo>
                  <a:cubicBezTo>
                    <a:pt x="11" y="4"/>
                    <a:pt x="9" y="4"/>
                    <a:pt x="7" y="5"/>
                  </a:cubicBezTo>
                  <a:cubicBezTo>
                    <a:pt x="5" y="6"/>
                    <a:pt x="4" y="8"/>
                    <a:pt x="2" y="8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2" name="Frihandsfigur 71"/>
            <p:cNvSpPr>
              <a:spLocks/>
            </p:cNvSpPr>
            <p:nvPr/>
          </p:nvSpPr>
          <p:spPr bwMode="auto">
            <a:xfrm>
              <a:off x="4495800" y="273050"/>
              <a:ext cx="42863" cy="60325"/>
            </a:xfrm>
            <a:custGeom>
              <a:avLst/>
              <a:gdLst>
                <a:gd name="T0" fmla="*/ 1 w 11"/>
                <a:gd name="T1" fmla="*/ 7 h 16"/>
                <a:gd name="T2" fmla="*/ 4 w 11"/>
                <a:gd name="T3" fmla="*/ 16 h 16"/>
                <a:gd name="T4" fmla="*/ 10 w 11"/>
                <a:gd name="T5" fmla="*/ 9 h 16"/>
                <a:gd name="T6" fmla="*/ 7 w 11"/>
                <a:gd name="T7" fmla="*/ 1 h 16"/>
                <a:gd name="T8" fmla="*/ 1 w 11"/>
                <a:gd name="T9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6">
                  <a:moveTo>
                    <a:pt x="1" y="7"/>
                  </a:moveTo>
                  <a:cubicBezTo>
                    <a:pt x="0" y="11"/>
                    <a:pt x="2" y="15"/>
                    <a:pt x="4" y="16"/>
                  </a:cubicBezTo>
                  <a:cubicBezTo>
                    <a:pt x="6" y="16"/>
                    <a:pt x="9" y="13"/>
                    <a:pt x="10" y="9"/>
                  </a:cubicBezTo>
                  <a:cubicBezTo>
                    <a:pt x="11" y="5"/>
                    <a:pt x="10" y="1"/>
                    <a:pt x="7" y="1"/>
                  </a:cubicBezTo>
                  <a:cubicBezTo>
                    <a:pt x="5" y="0"/>
                    <a:pt x="2" y="3"/>
                    <a:pt x="1" y="7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3" name="Frihandsfigur 72"/>
            <p:cNvSpPr>
              <a:spLocks/>
            </p:cNvSpPr>
            <p:nvPr/>
          </p:nvSpPr>
          <p:spPr bwMode="auto">
            <a:xfrm>
              <a:off x="4468813" y="314325"/>
              <a:ext cx="61913" cy="38100"/>
            </a:xfrm>
            <a:custGeom>
              <a:avLst/>
              <a:gdLst>
                <a:gd name="T0" fmla="*/ 9 w 16"/>
                <a:gd name="T1" fmla="*/ 0 h 10"/>
                <a:gd name="T2" fmla="*/ 1 w 16"/>
                <a:gd name="T3" fmla="*/ 4 h 10"/>
                <a:gd name="T4" fmla="*/ 8 w 16"/>
                <a:gd name="T5" fmla="*/ 9 h 10"/>
                <a:gd name="T6" fmla="*/ 16 w 16"/>
                <a:gd name="T7" fmla="*/ 6 h 10"/>
                <a:gd name="T8" fmla="*/ 9 w 16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0">
                  <a:moveTo>
                    <a:pt x="9" y="0"/>
                  </a:moveTo>
                  <a:cubicBezTo>
                    <a:pt x="5" y="0"/>
                    <a:pt x="1" y="1"/>
                    <a:pt x="1" y="4"/>
                  </a:cubicBezTo>
                  <a:cubicBezTo>
                    <a:pt x="0" y="6"/>
                    <a:pt x="4" y="8"/>
                    <a:pt x="8" y="9"/>
                  </a:cubicBezTo>
                  <a:cubicBezTo>
                    <a:pt x="12" y="10"/>
                    <a:pt x="16" y="8"/>
                    <a:pt x="16" y="6"/>
                  </a:cubicBezTo>
                  <a:cubicBezTo>
                    <a:pt x="16" y="3"/>
                    <a:pt x="13" y="1"/>
                    <a:pt x="9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4" name="Frihandsfigur 73"/>
            <p:cNvSpPr>
              <a:spLocks/>
            </p:cNvSpPr>
            <p:nvPr/>
          </p:nvSpPr>
          <p:spPr bwMode="auto">
            <a:xfrm>
              <a:off x="4608513" y="273050"/>
              <a:ext cx="42863" cy="60325"/>
            </a:xfrm>
            <a:custGeom>
              <a:avLst/>
              <a:gdLst>
                <a:gd name="T0" fmla="*/ 1 w 11"/>
                <a:gd name="T1" fmla="*/ 9 h 16"/>
                <a:gd name="T2" fmla="*/ 7 w 11"/>
                <a:gd name="T3" fmla="*/ 16 h 16"/>
                <a:gd name="T4" fmla="*/ 10 w 11"/>
                <a:gd name="T5" fmla="*/ 7 h 16"/>
                <a:gd name="T6" fmla="*/ 4 w 11"/>
                <a:gd name="T7" fmla="*/ 1 h 16"/>
                <a:gd name="T8" fmla="*/ 1 w 11"/>
                <a:gd name="T9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6">
                  <a:moveTo>
                    <a:pt x="1" y="9"/>
                  </a:moveTo>
                  <a:cubicBezTo>
                    <a:pt x="2" y="13"/>
                    <a:pt x="5" y="16"/>
                    <a:pt x="7" y="16"/>
                  </a:cubicBezTo>
                  <a:cubicBezTo>
                    <a:pt x="9" y="15"/>
                    <a:pt x="11" y="11"/>
                    <a:pt x="10" y="7"/>
                  </a:cubicBezTo>
                  <a:cubicBezTo>
                    <a:pt x="9" y="3"/>
                    <a:pt x="6" y="0"/>
                    <a:pt x="4" y="1"/>
                  </a:cubicBezTo>
                  <a:cubicBezTo>
                    <a:pt x="2" y="1"/>
                    <a:pt x="0" y="5"/>
                    <a:pt x="1" y="9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5" name="Frihandsfigur 74"/>
            <p:cNvSpPr>
              <a:spLocks/>
            </p:cNvSpPr>
            <p:nvPr/>
          </p:nvSpPr>
          <p:spPr bwMode="auto">
            <a:xfrm>
              <a:off x="4616450" y="314325"/>
              <a:ext cx="61913" cy="38100"/>
            </a:xfrm>
            <a:custGeom>
              <a:avLst/>
              <a:gdLst>
                <a:gd name="T0" fmla="*/ 7 w 16"/>
                <a:gd name="T1" fmla="*/ 1 h 10"/>
                <a:gd name="T2" fmla="*/ 0 w 16"/>
                <a:gd name="T3" fmla="*/ 6 h 10"/>
                <a:gd name="T4" fmla="*/ 9 w 16"/>
                <a:gd name="T5" fmla="*/ 9 h 10"/>
                <a:gd name="T6" fmla="*/ 16 w 16"/>
                <a:gd name="T7" fmla="*/ 4 h 10"/>
                <a:gd name="T8" fmla="*/ 7 w 16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0">
                  <a:moveTo>
                    <a:pt x="7" y="1"/>
                  </a:moveTo>
                  <a:cubicBezTo>
                    <a:pt x="3" y="2"/>
                    <a:pt x="0" y="4"/>
                    <a:pt x="0" y="6"/>
                  </a:cubicBezTo>
                  <a:cubicBezTo>
                    <a:pt x="1" y="9"/>
                    <a:pt x="5" y="10"/>
                    <a:pt x="9" y="9"/>
                  </a:cubicBezTo>
                  <a:cubicBezTo>
                    <a:pt x="13" y="9"/>
                    <a:pt x="16" y="6"/>
                    <a:pt x="16" y="4"/>
                  </a:cubicBezTo>
                  <a:cubicBezTo>
                    <a:pt x="15" y="2"/>
                    <a:pt x="12" y="0"/>
                    <a:pt x="7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6" name="Frihandsfigur 63"/>
            <p:cNvSpPr>
              <a:spLocks/>
            </p:cNvSpPr>
            <p:nvPr/>
          </p:nvSpPr>
          <p:spPr bwMode="auto">
            <a:xfrm>
              <a:off x="4503738" y="366713"/>
              <a:ext cx="155575" cy="74613"/>
            </a:xfrm>
            <a:custGeom>
              <a:avLst/>
              <a:gdLst>
                <a:gd name="T0" fmla="*/ 37 w 40"/>
                <a:gd name="T1" fmla="*/ 4 h 20"/>
                <a:gd name="T2" fmla="*/ 20 w 40"/>
                <a:gd name="T3" fmla="*/ 20 h 20"/>
                <a:gd name="T4" fmla="*/ 2 w 40"/>
                <a:gd name="T5" fmla="*/ 12 h 20"/>
                <a:gd name="T6" fmla="*/ 19 w 40"/>
                <a:gd name="T7" fmla="*/ 7 h 20"/>
                <a:gd name="T8" fmla="*/ 37 w 40"/>
                <a:gd name="T9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20">
                  <a:moveTo>
                    <a:pt x="37" y="4"/>
                  </a:moveTo>
                  <a:cubicBezTo>
                    <a:pt x="40" y="7"/>
                    <a:pt x="33" y="20"/>
                    <a:pt x="20" y="20"/>
                  </a:cubicBezTo>
                  <a:cubicBezTo>
                    <a:pt x="8" y="20"/>
                    <a:pt x="4" y="15"/>
                    <a:pt x="2" y="12"/>
                  </a:cubicBezTo>
                  <a:cubicBezTo>
                    <a:pt x="0" y="7"/>
                    <a:pt x="6" y="5"/>
                    <a:pt x="19" y="7"/>
                  </a:cubicBezTo>
                  <a:cubicBezTo>
                    <a:pt x="33" y="9"/>
                    <a:pt x="35" y="0"/>
                    <a:pt x="37" y="4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45" name="Grupp 44"/>
          <p:cNvGrpSpPr/>
          <p:nvPr/>
        </p:nvGrpSpPr>
        <p:grpSpPr>
          <a:xfrm>
            <a:off x="876989" y="2862252"/>
            <a:ext cx="271148" cy="283111"/>
            <a:chOff x="4411663" y="3225800"/>
            <a:chExt cx="323850" cy="338138"/>
          </a:xfrm>
        </p:grpSpPr>
        <p:sp>
          <p:nvSpPr>
            <p:cNvPr id="65" name="Frihandsfigur 64"/>
            <p:cNvSpPr>
              <a:spLocks/>
            </p:cNvSpPr>
            <p:nvPr/>
          </p:nvSpPr>
          <p:spPr bwMode="auto">
            <a:xfrm>
              <a:off x="4419600" y="3225800"/>
              <a:ext cx="309563" cy="338138"/>
            </a:xfrm>
            <a:custGeom>
              <a:avLst/>
              <a:gdLst>
                <a:gd name="T0" fmla="*/ 0 w 80"/>
                <a:gd name="T1" fmla="*/ 40 h 90"/>
                <a:gd name="T2" fmla="*/ 40 w 80"/>
                <a:gd name="T3" fmla="*/ 0 h 90"/>
                <a:gd name="T4" fmla="*/ 80 w 80"/>
                <a:gd name="T5" fmla="*/ 40 h 90"/>
                <a:gd name="T6" fmla="*/ 40 w 80"/>
                <a:gd name="T7" fmla="*/ 90 h 90"/>
                <a:gd name="T8" fmla="*/ 0 w 80"/>
                <a:gd name="T9" fmla="*/ 4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" h="90">
                  <a:moveTo>
                    <a:pt x="0" y="40"/>
                  </a:move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62"/>
                    <a:pt x="57" y="90"/>
                    <a:pt x="40" y="90"/>
                  </a:cubicBezTo>
                  <a:cubicBezTo>
                    <a:pt x="23" y="90"/>
                    <a:pt x="0" y="62"/>
                    <a:pt x="0" y="40"/>
                  </a:cubicBezTo>
                  <a:close/>
                </a:path>
              </a:pathLst>
            </a:cu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6" name="Frihandsfigur 65"/>
            <p:cNvSpPr>
              <a:spLocks/>
            </p:cNvSpPr>
            <p:nvPr/>
          </p:nvSpPr>
          <p:spPr bwMode="auto">
            <a:xfrm>
              <a:off x="4527550" y="3500438"/>
              <a:ext cx="96838" cy="26988"/>
            </a:xfrm>
            <a:custGeom>
              <a:avLst/>
              <a:gdLst>
                <a:gd name="T0" fmla="*/ 25 w 25"/>
                <a:gd name="T1" fmla="*/ 0 h 7"/>
                <a:gd name="T2" fmla="*/ 24 w 25"/>
                <a:gd name="T3" fmla="*/ 0 h 7"/>
                <a:gd name="T4" fmla="*/ 12 w 25"/>
                <a:gd name="T5" fmla="*/ 1 h 7"/>
                <a:gd name="T6" fmla="*/ 1 w 25"/>
                <a:gd name="T7" fmla="*/ 0 h 7"/>
                <a:gd name="T8" fmla="*/ 0 w 25"/>
                <a:gd name="T9" fmla="*/ 1 h 7"/>
                <a:gd name="T10" fmla="*/ 1 w 25"/>
                <a:gd name="T11" fmla="*/ 2 h 7"/>
                <a:gd name="T12" fmla="*/ 12 w 25"/>
                <a:gd name="T13" fmla="*/ 7 h 7"/>
                <a:gd name="T14" fmla="*/ 24 w 25"/>
                <a:gd name="T15" fmla="*/ 2 h 7"/>
                <a:gd name="T16" fmla="*/ 25 w 25"/>
                <a:gd name="T1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7">
                  <a:moveTo>
                    <a:pt x="25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22" y="0"/>
                    <a:pt x="18" y="1"/>
                    <a:pt x="12" y="1"/>
                  </a:cubicBezTo>
                  <a:cubicBezTo>
                    <a:pt x="6" y="1"/>
                    <a:pt x="2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"/>
                    <a:pt x="0" y="2"/>
                    <a:pt x="1" y="2"/>
                  </a:cubicBezTo>
                  <a:cubicBezTo>
                    <a:pt x="2" y="4"/>
                    <a:pt x="6" y="7"/>
                    <a:pt x="12" y="7"/>
                  </a:cubicBezTo>
                  <a:cubicBezTo>
                    <a:pt x="18" y="7"/>
                    <a:pt x="22" y="4"/>
                    <a:pt x="24" y="2"/>
                  </a:cubicBezTo>
                  <a:cubicBezTo>
                    <a:pt x="25" y="1"/>
                    <a:pt x="25" y="1"/>
                    <a:pt x="25" y="0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7" name="Frihandsfigur 66"/>
            <p:cNvSpPr>
              <a:spLocks/>
            </p:cNvSpPr>
            <p:nvPr/>
          </p:nvSpPr>
          <p:spPr bwMode="auto">
            <a:xfrm>
              <a:off x="4411663" y="3316288"/>
              <a:ext cx="123825" cy="131763"/>
            </a:xfrm>
            <a:custGeom>
              <a:avLst/>
              <a:gdLst>
                <a:gd name="T0" fmla="*/ 32 w 32"/>
                <a:gd name="T1" fmla="*/ 35 h 35"/>
                <a:gd name="T2" fmla="*/ 15 w 32"/>
                <a:gd name="T3" fmla="*/ 4 h 35"/>
                <a:gd name="T4" fmla="*/ 32 w 32"/>
                <a:gd name="T5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35">
                  <a:moveTo>
                    <a:pt x="32" y="35"/>
                  </a:moveTo>
                  <a:cubicBezTo>
                    <a:pt x="32" y="35"/>
                    <a:pt x="31" y="0"/>
                    <a:pt x="15" y="4"/>
                  </a:cubicBezTo>
                  <a:cubicBezTo>
                    <a:pt x="0" y="9"/>
                    <a:pt x="10" y="35"/>
                    <a:pt x="32" y="35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8" name="Frihandsfigur 67"/>
            <p:cNvSpPr>
              <a:spLocks/>
            </p:cNvSpPr>
            <p:nvPr/>
          </p:nvSpPr>
          <p:spPr bwMode="auto">
            <a:xfrm>
              <a:off x="4613275" y="3316288"/>
              <a:ext cx="122238" cy="131763"/>
            </a:xfrm>
            <a:custGeom>
              <a:avLst/>
              <a:gdLst>
                <a:gd name="T0" fmla="*/ 0 w 32"/>
                <a:gd name="T1" fmla="*/ 35 h 35"/>
                <a:gd name="T2" fmla="*/ 17 w 32"/>
                <a:gd name="T3" fmla="*/ 4 h 35"/>
                <a:gd name="T4" fmla="*/ 0 w 32"/>
                <a:gd name="T5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35">
                  <a:moveTo>
                    <a:pt x="0" y="35"/>
                  </a:moveTo>
                  <a:cubicBezTo>
                    <a:pt x="0" y="35"/>
                    <a:pt x="2" y="0"/>
                    <a:pt x="17" y="4"/>
                  </a:cubicBezTo>
                  <a:cubicBezTo>
                    <a:pt x="32" y="9"/>
                    <a:pt x="22" y="35"/>
                    <a:pt x="0" y="35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46" name="Grupp 45"/>
          <p:cNvGrpSpPr/>
          <p:nvPr/>
        </p:nvGrpSpPr>
        <p:grpSpPr>
          <a:xfrm>
            <a:off x="873001" y="3724154"/>
            <a:ext cx="279123" cy="273807"/>
            <a:chOff x="4406900" y="4259263"/>
            <a:chExt cx="333375" cy="327025"/>
          </a:xfrm>
        </p:grpSpPr>
        <p:sp>
          <p:nvSpPr>
            <p:cNvPr id="61" name="Oval 68"/>
            <p:cNvSpPr>
              <a:spLocks noChangeArrowheads="1"/>
            </p:cNvSpPr>
            <p:nvPr/>
          </p:nvSpPr>
          <p:spPr bwMode="auto">
            <a:xfrm>
              <a:off x="4406900" y="4259263"/>
              <a:ext cx="333375" cy="327025"/>
            </a:xfrm>
            <a:prstGeom prst="ellipse">
              <a:avLst/>
            </a:pr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2" name="Oval 69"/>
            <p:cNvSpPr>
              <a:spLocks noChangeArrowheads="1"/>
            </p:cNvSpPr>
            <p:nvPr/>
          </p:nvSpPr>
          <p:spPr bwMode="auto">
            <a:xfrm>
              <a:off x="4619625" y="4346575"/>
              <a:ext cx="31750" cy="55563"/>
            </a:xfrm>
            <a:prstGeom prst="ellipse">
              <a:avLst/>
            </a:pr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3" name="Frihandsfigur 70"/>
            <p:cNvSpPr>
              <a:spLocks/>
            </p:cNvSpPr>
            <p:nvPr/>
          </p:nvSpPr>
          <p:spPr bwMode="auto">
            <a:xfrm>
              <a:off x="4481513" y="4371975"/>
              <a:ext cx="65088" cy="22225"/>
            </a:xfrm>
            <a:custGeom>
              <a:avLst/>
              <a:gdLst>
                <a:gd name="T0" fmla="*/ 15 w 17"/>
                <a:gd name="T1" fmla="*/ 5 h 6"/>
                <a:gd name="T2" fmla="*/ 16 w 17"/>
                <a:gd name="T3" fmla="*/ 3 h 6"/>
                <a:gd name="T4" fmla="*/ 8 w 17"/>
                <a:gd name="T5" fmla="*/ 1 h 6"/>
                <a:gd name="T6" fmla="*/ 1 w 17"/>
                <a:gd name="T7" fmla="*/ 3 h 6"/>
                <a:gd name="T8" fmla="*/ 1 w 17"/>
                <a:gd name="T9" fmla="*/ 5 h 6"/>
                <a:gd name="T10" fmla="*/ 8 w 17"/>
                <a:gd name="T11" fmla="*/ 5 h 6"/>
                <a:gd name="T12" fmla="*/ 15 w 17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6">
                  <a:moveTo>
                    <a:pt x="15" y="5"/>
                  </a:moveTo>
                  <a:cubicBezTo>
                    <a:pt x="16" y="5"/>
                    <a:pt x="17" y="4"/>
                    <a:pt x="16" y="3"/>
                  </a:cubicBezTo>
                  <a:cubicBezTo>
                    <a:pt x="15" y="2"/>
                    <a:pt x="12" y="0"/>
                    <a:pt x="8" y="1"/>
                  </a:cubicBezTo>
                  <a:cubicBezTo>
                    <a:pt x="5" y="0"/>
                    <a:pt x="2" y="2"/>
                    <a:pt x="1" y="3"/>
                  </a:cubicBezTo>
                  <a:cubicBezTo>
                    <a:pt x="0" y="4"/>
                    <a:pt x="0" y="5"/>
                    <a:pt x="1" y="5"/>
                  </a:cubicBezTo>
                  <a:cubicBezTo>
                    <a:pt x="4" y="6"/>
                    <a:pt x="6" y="5"/>
                    <a:pt x="8" y="5"/>
                  </a:cubicBezTo>
                  <a:cubicBezTo>
                    <a:pt x="11" y="5"/>
                    <a:pt x="13" y="6"/>
                    <a:pt x="15" y="5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4" name="Frihandsfigur 71"/>
            <p:cNvSpPr>
              <a:spLocks/>
            </p:cNvSpPr>
            <p:nvPr/>
          </p:nvSpPr>
          <p:spPr bwMode="auto">
            <a:xfrm>
              <a:off x="4492625" y="4462463"/>
              <a:ext cx="142875" cy="68263"/>
            </a:xfrm>
            <a:custGeom>
              <a:avLst/>
              <a:gdLst>
                <a:gd name="T0" fmla="*/ 5 w 37"/>
                <a:gd name="T1" fmla="*/ 3 h 18"/>
                <a:gd name="T2" fmla="*/ 33 w 37"/>
                <a:gd name="T3" fmla="*/ 11 h 18"/>
                <a:gd name="T4" fmla="*/ 34 w 37"/>
                <a:gd name="T5" fmla="*/ 14 h 18"/>
                <a:gd name="T6" fmla="*/ 2 w 37"/>
                <a:gd name="T7" fmla="*/ 6 h 18"/>
                <a:gd name="T8" fmla="*/ 5 w 37"/>
                <a:gd name="T9" fmla="*/ 3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8">
                  <a:moveTo>
                    <a:pt x="5" y="3"/>
                  </a:moveTo>
                  <a:cubicBezTo>
                    <a:pt x="5" y="3"/>
                    <a:pt x="15" y="15"/>
                    <a:pt x="33" y="11"/>
                  </a:cubicBezTo>
                  <a:cubicBezTo>
                    <a:pt x="36" y="10"/>
                    <a:pt x="37" y="14"/>
                    <a:pt x="34" y="14"/>
                  </a:cubicBezTo>
                  <a:cubicBezTo>
                    <a:pt x="21" y="18"/>
                    <a:pt x="8" y="15"/>
                    <a:pt x="2" y="6"/>
                  </a:cubicBezTo>
                  <a:cubicBezTo>
                    <a:pt x="0" y="3"/>
                    <a:pt x="3" y="0"/>
                    <a:pt x="5" y="3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47" name="Grupp 46"/>
          <p:cNvGrpSpPr/>
          <p:nvPr/>
        </p:nvGrpSpPr>
        <p:grpSpPr>
          <a:xfrm>
            <a:off x="845088" y="5414422"/>
            <a:ext cx="307036" cy="299061"/>
            <a:chOff x="4392613" y="6326188"/>
            <a:chExt cx="366713" cy="357188"/>
          </a:xfrm>
        </p:grpSpPr>
        <p:sp>
          <p:nvSpPr>
            <p:cNvPr id="53" name="Frihandsfigur 72"/>
            <p:cNvSpPr>
              <a:spLocks/>
            </p:cNvSpPr>
            <p:nvPr/>
          </p:nvSpPr>
          <p:spPr bwMode="auto">
            <a:xfrm>
              <a:off x="4392613" y="6326188"/>
              <a:ext cx="366713" cy="357188"/>
            </a:xfrm>
            <a:custGeom>
              <a:avLst/>
              <a:gdLst>
                <a:gd name="T0" fmla="*/ 78 w 95"/>
                <a:gd name="T1" fmla="*/ 17 h 95"/>
                <a:gd name="T2" fmla="*/ 78 w 95"/>
                <a:gd name="T3" fmla="*/ 78 h 95"/>
                <a:gd name="T4" fmla="*/ 17 w 95"/>
                <a:gd name="T5" fmla="*/ 78 h 95"/>
                <a:gd name="T6" fmla="*/ 17 w 95"/>
                <a:gd name="T7" fmla="*/ 17 h 95"/>
                <a:gd name="T8" fmla="*/ 78 w 95"/>
                <a:gd name="T9" fmla="*/ 17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95">
                  <a:moveTo>
                    <a:pt x="78" y="17"/>
                  </a:moveTo>
                  <a:cubicBezTo>
                    <a:pt x="95" y="34"/>
                    <a:pt x="95" y="61"/>
                    <a:pt x="78" y="78"/>
                  </a:cubicBezTo>
                  <a:cubicBezTo>
                    <a:pt x="61" y="95"/>
                    <a:pt x="34" y="95"/>
                    <a:pt x="17" y="78"/>
                  </a:cubicBezTo>
                  <a:cubicBezTo>
                    <a:pt x="0" y="61"/>
                    <a:pt x="0" y="34"/>
                    <a:pt x="17" y="17"/>
                  </a:cubicBezTo>
                  <a:cubicBezTo>
                    <a:pt x="34" y="0"/>
                    <a:pt x="61" y="0"/>
                    <a:pt x="78" y="17"/>
                  </a:cubicBezTo>
                  <a:close/>
                </a:path>
              </a:pathLst>
            </a:cu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4" name="Oval 73"/>
            <p:cNvSpPr>
              <a:spLocks noChangeArrowheads="1"/>
            </p:cNvSpPr>
            <p:nvPr/>
          </p:nvSpPr>
          <p:spPr bwMode="auto">
            <a:xfrm>
              <a:off x="4473575" y="6461125"/>
              <a:ext cx="30163" cy="11113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5" name="Oval 74"/>
            <p:cNvSpPr>
              <a:spLocks noChangeArrowheads="1"/>
            </p:cNvSpPr>
            <p:nvPr/>
          </p:nvSpPr>
          <p:spPr bwMode="auto">
            <a:xfrm>
              <a:off x="4643438" y="6461125"/>
              <a:ext cx="30163" cy="11113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6" name="Frihandsfigur 75"/>
            <p:cNvSpPr>
              <a:spLocks/>
            </p:cNvSpPr>
            <p:nvPr/>
          </p:nvSpPr>
          <p:spPr bwMode="auto">
            <a:xfrm>
              <a:off x="4454525" y="6518275"/>
              <a:ext cx="242888" cy="119063"/>
            </a:xfrm>
            <a:custGeom>
              <a:avLst/>
              <a:gdLst>
                <a:gd name="T0" fmla="*/ 57 w 63"/>
                <a:gd name="T1" fmla="*/ 2 h 32"/>
                <a:gd name="T2" fmla="*/ 59 w 63"/>
                <a:gd name="T3" fmla="*/ 17 h 32"/>
                <a:gd name="T4" fmla="*/ 31 w 63"/>
                <a:gd name="T5" fmla="*/ 31 h 32"/>
                <a:gd name="T6" fmla="*/ 4 w 63"/>
                <a:gd name="T7" fmla="*/ 17 h 32"/>
                <a:gd name="T8" fmla="*/ 6 w 63"/>
                <a:gd name="T9" fmla="*/ 2 h 32"/>
                <a:gd name="T10" fmla="*/ 31 w 63"/>
                <a:gd name="T11" fmla="*/ 4 h 32"/>
                <a:gd name="T12" fmla="*/ 57 w 63"/>
                <a:gd name="T13" fmla="*/ 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32">
                  <a:moveTo>
                    <a:pt x="57" y="2"/>
                  </a:moveTo>
                  <a:cubicBezTo>
                    <a:pt x="60" y="4"/>
                    <a:pt x="63" y="10"/>
                    <a:pt x="59" y="17"/>
                  </a:cubicBezTo>
                  <a:cubicBezTo>
                    <a:pt x="55" y="24"/>
                    <a:pt x="45" y="32"/>
                    <a:pt x="31" y="31"/>
                  </a:cubicBezTo>
                  <a:cubicBezTo>
                    <a:pt x="18" y="32"/>
                    <a:pt x="8" y="24"/>
                    <a:pt x="4" y="17"/>
                  </a:cubicBezTo>
                  <a:cubicBezTo>
                    <a:pt x="0" y="10"/>
                    <a:pt x="2" y="4"/>
                    <a:pt x="6" y="2"/>
                  </a:cubicBezTo>
                  <a:cubicBezTo>
                    <a:pt x="14" y="0"/>
                    <a:pt x="21" y="5"/>
                    <a:pt x="31" y="4"/>
                  </a:cubicBezTo>
                  <a:cubicBezTo>
                    <a:pt x="41" y="5"/>
                    <a:pt x="49" y="0"/>
                    <a:pt x="57" y="2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7" name="Frihandsfigur 76"/>
            <p:cNvSpPr>
              <a:spLocks/>
            </p:cNvSpPr>
            <p:nvPr/>
          </p:nvSpPr>
          <p:spPr bwMode="auto">
            <a:xfrm>
              <a:off x="4613275" y="6438900"/>
              <a:ext cx="60325" cy="41275"/>
            </a:xfrm>
            <a:custGeom>
              <a:avLst/>
              <a:gdLst>
                <a:gd name="T0" fmla="*/ 9 w 16"/>
                <a:gd name="T1" fmla="*/ 6 h 11"/>
                <a:gd name="T2" fmla="*/ 16 w 16"/>
                <a:gd name="T3" fmla="*/ 1 h 11"/>
                <a:gd name="T4" fmla="*/ 8 w 16"/>
                <a:gd name="T5" fmla="*/ 2 h 11"/>
                <a:gd name="T6" fmla="*/ 1 w 16"/>
                <a:gd name="T7" fmla="*/ 6 h 11"/>
                <a:gd name="T8" fmla="*/ 1 w 16"/>
                <a:gd name="T9" fmla="*/ 6 h 11"/>
                <a:gd name="T10" fmla="*/ 1 w 16"/>
                <a:gd name="T11" fmla="*/ 6 h 11"/>
                <a:gd name="T12" fmla="*/ 0 w 16"/>
                <a:gd name="T13" fmla="*/ 7 h 11"/>
                <a:gd name="T14" fmla="*/ 8 w 16"/>
                <a:gd name="T15" fmla="*/ 10 h 11"/>
                <a:gd name="T16" fmla="*/ 16 w 16"/>
                <a:gd name="T17" fmla="*/ 9 h 11"/>
                <a:gd name="T18" fmla="*/ 9 w 16"/>
                <a:gd name="T1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1">
                  <a:moveTo>
                    <a:pt x="9" y="6"/>
                  </a:moveTo>
                  <a:cubicBezTo>
                    <a:pt x="13" y="4"/>
                    <a:pt x="16" y="2"/>
                    <a:pt x="16" y="1"/>
                  </a:cubicBezTo>
                  <a:cubicBezTo>
                    <a:pt x="16" y="0"/>
                    <a:pt x="12" y="0"/>
                    <a:pt x="8" y="2"/>
                  </a:cubicBezTo>
                  <a:cubicBezTo>
                    <a:pt x="4" y="3"/>
                    <a:pt x="1" y="5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0" y="7"/>
                    <a:pt x="0" y="7"/>
                  </a:cubicBezTo>
                  <a:cubicBezTo>
                    <a:pt x="0" y="8"/>
                    <a:pt x="4" y="9"/>
                    <a:pt x="8" y="10"/>
                  </a:cubicBezTo>
                  <a:cubicBezTo>
                    <a:pt x="13" y="11"/>
                    <a:pt x="16" y="11"/>
                    <a:pt x="16" y="9"/>
                  </a:cubicBezTo>
                  <a:cubicBezTo>
                    <a:pt x="16" y="8"/>
                    <a:pt x="13" y="7"/>
                    <a:pt x="9" y="6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8" name="Frihandsfigur 77"/>
            <p:cNvSpPr>
              <a:spLocks/>
            </p:cNvSpPr>
            <p:nvPr/>
          </p:nvSpPr>
          <p:spPr bwMode="auto">
            <a:xfrm>
              <a:off x="4473575" y="6438900"/>
              <a:ext cx="61913" cy="41275"/>
            </a:xfrm>
            <a:custGeom>
              <a:avLst/>
              <a:gdLst>
                <a:gd name="T0" fmla="*/ 8 w 16"/>
                <a:gd name="T1" fmla="*/ 6 h 11"/>
                <a:gd name="T2" fmla="*/ 0 w 16"/>
                <a:gd name="T3" fmla="*/ 1 h 11"/>
                <a:gd name="T4" fmla="*/ 9 w 16"/>
                <a:gd name="T5" fmla="*/ 2 h 11"/>
                <a:gd name="T6" fmla="*/ 16 w 16"/>
                <a:gd name="T7" fmla="*/ 6 h 11"/>
                <a:gd name="T8" fmla="*/ 16 w 16"/>
                <a:gd name="T9" fmla="*/ 6 h 11"/>
                <a:gd name="T10" fmla="*/ 16 w 16"/>
                <a:gd name="T11" fmla="*/ 6 h 11"/>
                <a:gd name="T12" fmla="*/ 16 w 16"/>
                <a:gd name="T13" fmla="*/ 7 h 11"/>
                <a:gd name="T14" fmla="*/ 8 w 16"/>
                <a:gd name="T15" fmla="*/ 10 h 11"/>
                <a:gd name="T16" fmla="*/ 0 w 16"/>
                <a:gd name="T17" fmla="*/ 9 h 11"/>
                <a:gd name="T18" fmla="*/ 8 w 16"/>
                <a:gd name="T1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1">
                  <a:moveTo>
                    <a:pt x="8" y="6"/>
                  </a:moveTo>
                  <a:cubicBezTo>
                    <a:pt x="3" y="4"/>
                    <a:pt x="0" y="2"/>
                    <a:pt x="0" y="1"/>
                  </a:cubicBezTo>
                  <a:cubicBezTo>
                    <a:pt x="1" y="0"/>
                    <a:pt x="4" y="0"/>
                    <a:pt x="9" y="2"/>
                  </a:cubicBezTo>
                  <a:cubicBezTo>
                    <a:pt x="12" y="3"/>
                    <a:pt x="15" y="5"/>
                    <a:pt x="16" y="6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8"/>
                    <a:pt x="13" y="9"/>
                    <a:pt x="8" y="10"/>
                  </a:cubicBezTo>
                  <a:cubicBezTo>
                    <a:pt x="4" y="11"/>
                    <a:pt x="0" y="11"/>
                    <a:pt x="0" y="9"/>
                  </a:cubicBezTo>
                  <a:cubicBezTo>
                    <a:pt x="0" y="8"/>
                    <a:pt x="3" y="7"/>
                    <a:pt x="8" y="6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9" name="Frihandsfigur 78"/>
            <p:cNvSpPr>
              <a:spLocks/>
            </p:cNvSpPr>
            <p:nvPr/>
          </p:nvSpPr>
          <p:spPr bwMode="auto">
            <a:xfrm>
              <a:off x="4562475" y="6570663"/>
              <a:ext cx="107950" cy="101600"/>
            </a:xfrm>
            <a:custGeom>
              <a:avLst/>
              <a:gdLst>
                <a:gd name="T0" fmla="*/ 17 w 28"/>
                <a:gd name="T1" fmla="*/ 27 h 27"/>
                <a:gd name="T2" fmla="*/ 5 w 28"/>
                <a:gd name="T3" fmla="*/ 21 h 27"/>
                <a:gd name="T4" fmla="*/ 0 w 28"/>
                <a:gd name="T5" fmla="*/ 8 h 27"/>
                <a:gd name="T6" fmla="*/ 1 w 28"/>
                <a:gd name="T7" fmla="*/ 6 h 27"/>
                <a:gd name="T8" fmla="*/ 7 w 28"/>
                <a:gd name="T9" fmla="*/ 4 h 27"/>
                <a:gd name="T10" fmla="*/ 10 w 28"/>
                <a:gd name="T11" fmla="*/ 4 h 27"/>
                <a:gd name="T12" fmla="*/ 12 w 28"/>
                <a:gd name="T13" fmla="*/ 4 h 27"/>
                <a:gd name="T14" fmla="*/ 13 w 28"/>
                <a:gd name="T15" fmla="*/ 4 h 27"/>
                <a:gd name="T16" fmla="*/ 16 w 28"/>
                <a:gd name="T17" fmla="*/ 2 h 27"/>
                <a:gd name="T18" fmla="*/ 22 w 28"/>
                <a:gd name="T19" fmla="*/ 0 h 27"/>
                <a:gd name="T20" fmla="*/ 23 w 28"/>
                <a:gd name="T21" fmla="*/ 0 h 27"/>
                <a:gd name="T22" fmla="*/ 25 w 28"/>
                <a:gd name="T23" fmla="*/ 1 h 27"/>
                <a:gd name="T24" fmla="*/ 28 w 28"/>
                <a:gd name="T25" fmla="*/ 15 h 27"/>
                <a:gd name="T26" fmla="*/ 19 w 28"/>
                <a:gd name="T27" fmla="*/ 27 h 27"/>
                <a:gd name="T28" fmla="*/ 17 w 28"/>
                <a:gd name="T2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" h="27">
                  <a:moveTo>
                    <a:pt x="17" y="27"/>
                  </a:moveTo>
                  <a:cubicBezTo>
                    <a:pt x="12" y="27"/>
                    <a:pt x="7" y="23"/>
                    <a:pt x="5" y="21"/>
                  </a:cubicBezTo>
                  <a:cubicBezTo>
                    <a:pt x="3" y="19"/>
                    <a:pt x="0" y="11"/>
                    <a:pt x="0" y="8"/>
                  </a:cubicBezTo>
                  <a:cubicBezTo>
                    <a:pt x="0" y="7"/>
                    <a:pt x="1" y="6"/>
                    <a:pt x="1" y="6"/>
                  </a:cubicBezTo>
                  <a:cubicBezTo>
                    <a:pt x="3" y="5"/>
                    <a:pt x="5" y="4"/>
                    <a:pt x="7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1" y="4"/>
                    <a:pt x="12" y="4"/>
                    <a:pt x="12" y="4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4" y="4"/>
                    <a:pt x="15" y="3"/>
                    <a:pt x="16" y="2"/>
                  </a:cubicBezTo>
                  <a:cubicBezTo>
                    <a:pt x="18" y="1"/>
                    <a:pt x="20" y="0"/>
                    <a:pt x="2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4" y="0"/>
                    <a:pt x="25" y="0"/>
                    <a:pt x="25" y="1"/>
                  </a:cubicBezTo>
                  <a:cubicBezTo>
                    <a:pt x="27" y="3"/>
                    <a:pt x="28" y="11"/>
                    <a:pt x="28" y="15"/>
                  </a:cubicBezTo>
                  <a:cubicBezTo>
                    <a:pt x="27" y="18"/>
                    <a:pt x="25" y="25"/>
                    <a:pt x="19" y="27"/>
                  </a:cubicBezTo>
                  <a:cubicBezTo>
                    <a:pt x="18" y="27"/>
                    <a:pt x="17" y="27"/>
                    <a:pt x="17" y="27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0" name="Frihandsfigur 79"/>
            <p:cNvSpPr>
              <a:spLocks noEditPoints="1"/>
            </p:cNvSpPr>
            <p:nvPr/>
          </p:nvSpPr>
          <p:spPr bwMode="auto">
            <a:xfrm>
              <a:off x="4551363" y="6559550"/>
              <a:ext cx="130175" cy="123825"/>
            </a:xfrm>
            <a:custGeom>
              <a:avLst/>
              <a:gdLst>
                <a:gd name="T0" fmla="*/ 25 w 34"/>
                <a:gd name="T1" fmla="*/ 5 h 33"/>
                <a:gd name="T2" fmla="*/ 26 w 34"/>
                <a:gd name="T3" fmla="*/ 5 h 33"/>
                <a:gd name="T4" fmla="*/ 28 w 34"/>
                <a:gd name="T5" fmla="*/ 17 h 33"/>
                <a:gd name="T6" fmla="*/ 21 w 34"/>
                <a:gd name="T7" fmla="*/ 27 h 33"/>
                <a:gd name="T8" fmla="*/ 20 w 34"/>
                <a:gd name="T9" fmla="*/ 27 h 33"/>
                <a:gd name="T10" fmla="*/ 11 w 34"/>
                <a:gd name="T11" fmla="*/ 22 h 33"/>
                <a:gd name="T12" fmla="*/ 6 w 34"/>
                <a:gd name="T13" fmla="*/ 11 h 33"/>
                <a:gd name="T14" fmla="*/ 10 w 34"/>
                <a:gd name="T15" fmla="*/ 10 h 33"/>
                <a:gd name="T16" fmla="*/ 13 w 34"/>
                <a:gd name="T17" fmla="*/ 10 h 33"/>
                <a:gd name="T18" fmla="*/ 16 w 34"/>
                <a:gd name="T19" fmla="*/ 10 h 33"/>
                <a:gd name="T20" fmla="*/ 25 w 34"/>
                <a:gd name="T21" fmla="*/ 5 h 33"/>
                <a:gd name="T22" fmla="*/ 25 w 34"/>
                <a:gd name="T23" fmla="*/ 0 h 33"/>
                <a:gd name="T24" fmla="*/ 18 w 34"/>
                <a:gd name="T25" fmla="*/ 3 h 33"/>
                <a:gd name="T26" fmla="*/ 15 w 34"/>
                <a:gd name="T27" fmla="*/ 4 h 33"/>
                <a:gd name="T28" fmla="*/ 14 w 34"/>
                <a:gd name="T29" fmla="*/ 4 h 33"/>
                <a:gd name="T30" fmla="*/ 13 w 34"/>
                <a:gd name="T31" fmla="*/ 4 h 33"/>
                <a:gd name="T32" fmla="*/ 12 w 34"/>
                <a:gd name="T33" fmla="*/ 4 h 33"/>
                <a:gd name="T34" fmla="*/ 10 w 34"/>
                <a:gd name="T35" fmla="*/ 4 h 33"/>
                <a:gd name="T36" fmla="*/ 3 w 34"/>
                <a:gd name="T37" fmla="*/ 6 h 33"/>
                <a:gd name="T38" fmla="*/ 3 w 34"/>
                <a:gd name="T39" fmla="*/ 7 h 33"/>
                <a:gd name="T40" fmla="*/ 0 w 34"/>
                <a:gd name="T41" fmla="*/ 11 h 33"/>
                <a:gd name="T42" fmla="*/ 6 w 34"/>
                <a:gd name="T43" fmla="*/ 26 h 33"/>
                <a:gd name="T44" fmla="*/ 20 w 34"/>
                <a:gd name="T45" fmla="*/ 33 h 33"/>
                <a:gd name="T46" fmla="*/ 23 w 34"/>
                <a:gd name="T47" fmla="*/ 33 h 33"/>
                <a:gd name="T48" fmla="*/ 34 w 34"/>
                <a:gd name="T49" fmla="*/ 18 h 33"/>
                <a:gd name="T50" fmla="*/ 31 w 34"/>
                <a:gd name="T51" fmla="*/ 2 h 33"/>
                <a:gd name="T52" fmla="*/ 26 w 34"/>
                <a:gd name="T53" fmla="*/ 0 h 33"/>
                <a:gd name="T54" fmla="*/ 26 w 34"/>
                <a:gd name="T55" fmla="*/ 0 h 33"/>
                <a:gd name="T56" fmla="*/ 25 w 34"/>
                <a:gd name="T57" fmla="*/ 0 h 33"/>
                <a:gd name="T58" fmla="*/ 25 w 34"/>
                <a:gd name="T5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4" h="33">
                  <a:moveTo>
                    <a:pt x="25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7" y="6"/>
                    <a:pt x="29" y="14"/>
                    <a:pt x="28" y="17"/>
                  </a:cubicBezTo>
                  <a:cubicBezTo>
                    <a:pt x="28" y="20"/>
                    <a:pt x="26" y="26"/>
                    <a:pt x="21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6" y="27"/>
                    <a:pt x="12" y="24"/>
                    <a:pt x="11" y="22"/>
                  </a:cubicBezTo>
                  <a:cubicBezTo>
                    <a:pt x="8" y="20"/>
                    <a:pt x="5" y="12"/>
                    <a:pt x="6" y="11"/>
                  </a:cubicBezTo>
                  <a:cubicBezTo>
                    <a:pt x="7" y="10"/>
                    <a:pt x="9" y="10"/>
                    <a:pt x="10" y="10"/>
                  </a:cubicBezTo>
                  <a:cubicBezTo>
                    <a:pt x="11" y="10"/>
                    <a:pt x="12" y="10"/>
                    <a:pt x="13" y="10"/>
                  </a:cubicBezTo>
                  <a:cubicBezTo>
                    <a:pt x="14" y="10"/>
                    <a:pt x="15" y="10"/>
                    <a:pt x="16" y="10"/>
                  </a:cubicBezTo>
                  <a:cubicBezTo>
                    <a:pt x="20" y="9"/>
                    <a:pt x="23" y="5"/>
                    <a:pt x="25" y="5"/>
                  </a:cubicBezTo>
                  <a:moveTo>
                    <a:pt x="25" y="0"/>
                  </a:moveTo>
                  <a:cubicBezTo>
                    <a:pt x="22" y="0"/>
                    <a:pt x="20" y="1"/>
                    <a:pt x="18" y="3"/>
                  </a:cubicBezTo>
                  <a:cubicBezTo>
                    <a:pt x="17" y="3"/>
                    <a:pt x="16" y="4"/>
                    <a:pt x="15" y="4"/>
                  </a:cubicBezTo>
                  <a:cubicBezTo>
                    <a:pt x="15" y="4"/>
                    <a:pt x="15" y="4"/>
                    <a:pt x="14" y="4"/>
                  </a:cubicBezTo>
                  <a:cubicBezTo>
                    <a:pt x="14" y="4"/>
                    <a:pt x="14" y="4"/>
                    <a:pt x="13" y="4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1" y="4"/>
                    <a:pt x="11" y="4"/>
                    <a:pt x="10" y="4"/>
                  </a:cubicBezTo>
                  <a:cubicBezTo>
                    <a:pt x="8" y="4"/>
                    <a:pt x="5" y="5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5"/>
                    <a:pt x="4" y="23"/>
                    <a:pt x="6" y="26"/>
                  </a:cubicBezTo>
                  <a:cubicBezTo>
                    <a:pt x="9" y="29"/>
                    <a:pt x="14" y="33"/>
                    <a:pt x="20" y="33"/>
                  </a:cubicBezTo>
                  <a:cubicBezTo>
                    <a:pt x="21" y="33"/>
                    <a:pt x="22" y="33"/>
                    <a:pt x="23" y="33"/>
                  </a:cubicBezTo>
                  <a:cubicBezTo>
                    <a:pt x="30" y="31"/>
                    <a:pt x="33" y="22"/>
                    <a:pt x="34" y="18"/>
                  </a:cubicBezTo>
                  <a:cubicBezTo>
                    <a:pt x="34" y="15"/>
                    <a:pt x="33" y="6"/>
                    <a:pt x="31" y="2"/>
                  </a:cubicBezTo>
                  <a:cubicBezTo>
                    <a:pt x="30" y="1"/>
                    <a:pt x="28" y="0"/>
                    <a:pt x="26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0"/>
                    <a:pt x="26" y="0"/>
                    <a:pt x="25" y="0"/>
                  </a:cubicBezTo>
                  <a:cubicBezTo>
                    <a:pt x="25" y="0"/>
                    <a:pt x="25" y="0"/>
                    <a:pt x="25" y="0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48" name="Grupp 47"/>
          <p:cNvGrpSpPr/>
          <p:nvPr/>
        </p:nvGrpSpPr>
        <p:grpSpPr>
          <a:xfrm>
            <a:off x="873001" y="2009654"/>
            <a:ext cx="279123" cy="273807"/>
            <a:chOff x="4406900" y="2216150"/>
            <a:chExt cx="333375" cy="327025"/>
          </a:xfrm>
        </p:grpSpPr>
        <p:sp>
          <p:nvSpPr>
            <p:cNvPr id="49" name="Oval 80"/>
            <p:cNvSpPr>
              <a:spLocks noChangeArrowheads="1"/>
            </p:cNvSpPr>
            <p:nvPr/>
          </p:nvSpPr>
          <p:spPr bwMode="auto">
            <a:xfrm>
              <a:off x="4406900" y="2216150"/>
              <a:ext cx="333375" cy="327025"/>
            </a:xfrm>
            <a:prstGeom prst="ellipse">
              <a:avLst/>
            </a:pr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0" name="Frihandsfigur 81"/>
            <p:cNvSpPr>
              <a:spLocks/>
            </p:cNvSpPr>
            <p:nvPr/>
          </p:nvSpPr>
          <p:spPr bwMode="auto">
            <a:xfrm>
              <a:off x="4678363" y="2320925"/>
              <a:ext cx="38100" cy="63500"/>
            </a:xfrm>
            <a:custGeom>
              <a:avLst/>
              <a:gdLst>
                <a:gd name="T0" fmla="*/ 9 w 10"/>
                <a:gd name="T1" fmla="*/ 10 h 17"/>
                <a:gd name="T2" fmla="*/ 3 w 10"/>
                <a:gd name="T3" fmla="*/ 16 h 17"/>
                <a:gd name="T4" fmla="*/ 1 w 10"/>
                <a:gd name="T5" fmla="*/ 8 h 17"/>
                <a:gd name="T6" fmla="*/ 7 w 10"/>
                <a:gd name="T7" fmla="*/ 1 h 17"/>
                <a:gd name="T8" fmla="*/ 9 w 10"/>
                <a:gd name="T9" fmla="*/ 1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7">
                  <a:moveTo>
                    <a:pt x="9" y="10"/>
                  </a:moveTo>
                  <a:cubicBezTo>
                    <a:pt x="8" y="14"/>
                    <a:pt x="5" y="17"/>
                    <a:pt x="3" y="16"/>
                  </a:cubicBezTo>
                  <a:cubicBezTo>
                    <a:pt x="1" y="16"/>
                    <a:pt x="0" y="12"/>
                    <a:pt x="1" y="8"/>
                  </a:cubicBezTo>
                  <a:cubicBezTo>
                    <a:pt x="2" y="3"/>
                    <a:pt x="4" y="0"/>
                    <a:pt x="7" y="1"/>
                  </a:cubicBezTo>
                  <a:cubicBezTo>
                    <a:pt x="9" y="1"/>
                    <a:pt x="10" y="5"/>
                    <a:pt x="9" y="10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1" name="Frihandsfigur 82"/>
            <p:cNvSpPr>
              <a:spLocks/>
            </p:cNvSpPr>
            <p:nvPr/>
          </p:nvSpPr>
          <p:spPr bwMode="auto">
            <a:xfrm>
              <a:off x="4581525" y="2301875"/>
              <a:ext cx="38100" cy="63500"/>
            </a:xfrm>
            <a:custGeom>
              <a:avLst/>
              <a:gdLst>
                <a:gd name="T0" fmla="*/ 1 w 10"/>
                <a:gd name="T1" fmla="*/ 8 h 17"/>
                <a:gd name="T2" fmla="*/ 4 w 10"/>
                <a:gd name="T3" fmla="*/ 16 h 17"/>
                <a:gd name="T4" fmla="*/ 9 w 10"/>
                <a:gd name="T5" fmla="*/ 10 h 17"/>
                <a:gd name="T6" fmla="*/ 7 w 10"/>
                <a:gd name="T7" fmla="*/ 1 h 17"/>
                <a:gd name="T8" fmla="*/ 1 w 10"/>
                <a:gd name="T9" fmla="*/ 8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7">
                  <a:moveTo>
                    <a:pt x="1" y="8"/>
                  </a:moveTo>
                  <a:cubicBezTo>
                    <a:pt x="0" y="12"/>
                    <a:pt x="1" y="16"/>
                    <a:pt x="4" y="16"/>
                  </a:cubicBezTo>
                  <a:cubicBezTo>
                    <a:pt x="6" y="17"/>
                    <a:pt x="9" y="14"/>
                    <a:pt x="9" y="10"/>
                  </a:cubicBezTo>
                  <a:cubicBezTo>
                    <a:pt x="10" y="5"/>
                    <a:pt x="9" y="1"/>
                    <a:pt x="7" y="1"/>
                  </a:cubicBezTo>
                  <a:cubicBezTo>
                    <a:pt x="4" y="0"/>
                    <a:pt x="2" y="4"/>
                    <a:pt x="1" y="8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2" name="Frihandsfigur 83"/>
            <p:cNvSpPr>
              <a:spLocks/>
            </p:cNvSpPr>
            <p:nvPr/>
          </p:nvSpPr>
          <p:spPr bwMode="auto">
            <a:xfrm>
              <a:off x="4511675" y="2417763"/>
              <a:ext cx="158750" cy="95250"/>
            </a:xfrm>
            <a:custGeom>
              <a:avLst/>
              <a:gdLst>
                <a:gd name="T0" fmla="*/ 39 w 41"/>
                <a:gd name="T1" fmla="*/ 16 h 25"/>
                <a:gd name="T2" fmla="*/ 39 w 41"/>
                <a:gd name="T3" fmla="*/ 11 h 25"/>
                <a:gd name="T4" fmla="*/ 24 w 41"/>
                <a:gd name="T5" fmla="*/ 9 h 25"/>
                <a:gd name="T6" fmla="*/ 10 w 41"/>
                <a:gd name="T7" fmla="*/ 0 h 25"/>
                <a:gd name="T8" fmla="*/ 13 w 41"/>
                <a:gd name="T9" fmla="*/ 21 h 25"/>
                <a:gd name="T10" fmla="*/ 39 w 41"/>
                <a:gd name="T11" fmla="*/ 17 h 25"/>
                <a:gd name="T12" fmla="*/ 39 w 41"/>
                <a:gd name="T13" fmla="*/ 17 h 25"/>
                <a:gd name="T14" fmla="*/ 39 w 41"/>
                <a:gd name="T15" fmla="*/ 16 h 25"/>
                <a:gd name="T16" fmla="*/ 39 w 41"/>
                <a:gd name="T17" fmla="*/ 16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" h="25">
                  <a:moveTo>
                    <a:pt x="39" y="16"/>
                  </a:moveTo>
                  <a:cubicBezTo>
                    <a:pt x="41" y="14"/>
                    <a:pt x="41" y="12"/>
                    <a:pt x="39" y="11"/>
                  </a:cubicBezTo>
                  <a:cubicBezTo>
                    <a:pt x="37" y="10"/>
                    <a:pt x="31" y="12"/>
                    <a:pt x="24" y="9"/>
                  </a:cubicBezTo>
                  <a:cubicBezTo>
                    <a:pt x="18" y="6"/>
                    <a:pt x="16" y="0"/>
                    <a:pt x="10" y="0"/>
                  </a:cubicBezTo>
                  <a:cubicBezTo>
                    <a:pt x="2" y="0"/>
                    <a:pt x="0" y="14"/>
                    <a:pt x="13" y="21"/>
                  </a:cubicBezTo>
                  <a:cubicBezTo>
                    <a:pt x="21" y="25"/>
                    <a:pt x="34" y="22"/>
                    <a:pt x="39" y="17"/>
                  </a:cubicBezTo>
                  <a:cubicBezTo>
                    <a:pt x="39" y="17"/>
                    <a:pt x="39" y="17"/>
                    <a:pt x="39" y="17"/>
                  </a:cubicBezTo>
                  <a:cubicBezTo>
                    <a:pt x="39" y="17"/>
                    <a:pt x="39" y="16"/>
                    <a:pt x="39" y="16"/>
                  </a:cubicBezTo>
                  <a:cubicBezTo>
                    <a:pt x="39" y="16"/>
                    <a:pt x="39" y="16"/>
                    <a:pt x="39" y="16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5245" y="175830"/>
            <a:ext cx="7547155" cy="365760"/>
          </a:xfrm>
        </p:spPr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17" name="Platshållare 16 för text"/>
          <p:cNvSpPr>
            <a:spLocks noGrp="1"/>
          </p:cNvSpPr>
          <p:nvPr>
            <p:ph type="body" sz="quarter" idx="10" hasCustomPrompt="1"/>
          </p:nvPr>
        </p:nvSpPr>
        <p:spPr>
          <a:xfrm>
            <a:off x="1641158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sv-SE" sz="10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 dirty="0"/>
              <a:t>Kursens namn</a:t>
            </a:r>
          </a:p>
        </p:txBody>
      </p:sp>
      <p:sp>
        <p:nvSpPr>
          <p:cNvPr id="19" name="Platshållare 16 för text"/>
          <p:cNvSpPr>
            <a:spLocks noGrp="1"/>
          </p:cNvSpPr>
          <p:nvPr>
            <p:ph type="body" sz="quarter" idx="11" hasCustomPrompt="1"/>
          </p:nvPr>
        </p:nvSpPr>
        <p:spPr>
          <a:xfrm>
            <a:off x="2940558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sv-SE" sz="10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 dirty="0"/>
              <a:t>Kursens namn</a:t>
            </a:r>
          </a:p>
        </p:txBody>
      </p:sp>
      <p:sp>
        <p:nvSpPr>
          <p:cNvPr id="21" name="Platshållare 16 för text"/>
          <p:cNvSpPr>
            <a:spLocks noGrp="1"/>
          </p:cNvSpPr>
          <p:nvPr>
            <p:ph type="body" sz="quarter" idx="12" hasCustomPrompt="1"/>
          </p:nvPr>
        </p:nvSpPr>
        <p:spPr>
          <a:xfrm>
            <a:off x="4219410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sv-SE" sz="10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/>
              <a:t>Kursens namn</a:t>
            </a:r>
          </a:p>
        </p:txBody>
      </p:sp>
      <p:sp>
        <p:nvSpPr>
          <p:cNvPr id="23" name="Platshållare 16 för text"/>
          <p:cNvSpPr>
            <a:spLocks noGrp="1"/>
          </p:cNvSpPr>
          <p:nvPr>
            <p:ph type="body" sz="quarter" idx="13" hasCustomPrompt="1"/>
          </p:nvPr>
        </p:nvSpPr>
        <p:spPr>
          <a:xfrm>
            <a:off x="5508536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sv-SE" sz="10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/>
              <a:t>Kursens namn</a:t>
            </a:r>
          </a:p>
        </p:txBody>
      </p:sp>
      <p:sp>
        <p:nvSpPr>
          <p:cNvPr id="25" name="Platshållare 16 för text"/>
          <p:cNvSpPr>
            <a:spLocks noGrp="1"/>
          </p:cNvSpPr>
          <p:nvPr>
            <p:ph type="body" sz="quarter" idx="14" hasCustomPrompt="1"/>
          </p:nvPr>
        </p:nvSpPr>
        <p:spPr>
          <a:xfrm>
            <a:off x="6777114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sv-SE" sz="10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 dirty="0"/>
              <a:t>Kursens namn</a:t>
            </a:r>
          </a:p>
        </p:txBody>
      </p:sp>
      <p:sp>
        <p:nvSpPr>
          <p:cNvPr id="27" name="Platshållare 16 för text"/>
          <p:cNvSpPr>
            <a:spLocks noGrp="1"/>
          </p:cNvSpPr>
          <p:nvPr>
            <p:ph type="body" sz="quarter" idx="15" hasCustomPrompt="1"/>
          </p:nvPr>
        </p:nvSpPr>
        <p:spPr>
          <a:xfrm>
            <a:off x="8138160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sv-SE" sz="10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/>
              <a:t>Kursens namn</a:t>
            </a:r>
          </a:p>
        </p:txBody>
      </p:sp>
      <p:sp>
        <p:nvSpPr>
          <p:cNvPr id="29" name="Platshållare 16 för text"/>
          <p:cNvSpPr>
            <a:spLocks noGrp="1"/>
          </p:cNvSpPr>
          <p:nvPr>
            <p:ph type="body" sz="quarter" idx="16" hasCustomPrompt="1"/>
          </p:nvPr>
        </p:nvSpPr>
        <p:spPr>
          <a:xfrm>
            <a:off x="225245" y="1006505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sv-SE" sz="14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/>
              <a:t>Datum</a:t>
            </a:r>
          </a:p>
        </p:txBody>
      </p:sp>
      <p:sp>
        <p:nvSpPr>
          <p:cNvPr id="31" name="Platshållare 16 för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12725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sv-SE"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 dirty="0"/>
              <a:t>Skriv kommentarer här</a:t>
            </a:r>
          </a:p>
        </p:txBody>
      </p:sp>
      <p:sp>
        <p:nvSpPr>
          <p:cNvPr id="86" name="Platshållare 16 för text"/>
          <p:cNvSpPr>
            <a:spLocks noGrp="1"/>
          </p:cNvSpPr>
          <p:nvPr>
            <p:ph type="body" sz="quarter" idx="19" hasCustomPrompt="1"/>
          </p:nvPr>
        </p:nvSpPr>
        <p:spPr>
          <a:xfrm>
            <a:off x="25719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sv-SE"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/>
              <a:t>Skriv kommentarer här</a:t>
            </a:r>
          </a:p>
        </p:txBody>
      </p:sp>
      <p:sp>
        <p:nvSpPr>
          <p:cNvPr id="87" name="Platshållare 16 för text"/>
          <p:cNvSpPr>
            <a:spLocks noGrp="1"/>
          </p:cNvSpPr>
          <p:nvPr>
            <p:ph type="body" sz="quarter" idx="20" hasCustomPrompt="1"/>
          </p:nvPr>
        </p:nvSpPr>
        <p:spPr>
          <a:xfrm>
            <a:off x="3850792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sv-SE"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/>
              <a:t>Skriv kommentarer här</a:t>
            </a:r>
          </a:p>
        </p:txBody>
      </p:sp>
      <p:sp>
        <p:nvSpPr>
          <p:cNvPr id="88" name="Platshållare 16 för text"/>
          <p:cNvSpPr>
            <a:spLocks noGrp="1"/>
          </p:cNvSpPr>
          <p:nvPr>
            <p:ph type="body" sz="quarter" idx="21" hasCustomPrompt="1"/>
          </p:nvPr>
        </p:nvSpPr>
        <p:spPr>
          <a:xfrm>
            <a:off x="5139918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sv-SE"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/>
              <a:t>Skriv kommentarer här</a:t>
            </a:r>
          </a:p>
        </p:txBody>
      </p:sp>
      <p:sp>
        <p:nvSpPr>
          <p:cNvPr id="89" name="Platshållare 16 för text"/>
          <p:cNvSpPr>
            <a:spLocks noGrp="1"/>
          </p:cNvSpPr>
          <p:nvPr>
            <p:ph type="body" sz="quarter" idx="22" hasCustomPrompt="1"/>
          </p:nvPr>
        </p:nvSpPr>
        <p:spPr>
          <a:xfrm>
            <a:off x="6408496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sv-SE"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/>
              <a:t>Skriv kommentarer här</a:t>
            </a:r>
          </a:p>
        </p:txBody>
      </p:sp>
      <p:sp>
        <p:nvSpPr>
          <p:cNvPr id="90" name="Platshållare 16 för text"/>
          <p:cNvSpPr>
            <a:spLocks noGrp="1"/>
          </p:cNvSpPr>
          <p:nvPr>
            <p:ph type="body" sz="quarter" idx="23" hasCustomPrompt="1"/>
          </p:nvPr>
        </p:nvSpPr>
        <p:spPr>
          <a:xfrm>
            <a:off x="77695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sv-SE"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/>
              <a:t>Skriv kommentarer här</a:t>
            </a:r>
          </a:p>
        </p:txBody>
      </p:sp>
      <p:sp>
        <p:nvSpPr>
          <p:cNvPr id="91" name="Platshållare 16 för text"/>
          <p:cNvSpPr>
            <a:spLocks noGrp="1"/>
          </p:cNvSpPr>
          <p:nvPr>
            <p:ph type="body" sz="quarter" idx="24" hasCustomPrompt="1"/>
          </p:nvPr>
        </p:nvSpPr>
        <p:spPr>
          <a:xfrm>
            <a:off x="225245" y="1867075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sv-SE" sz="14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/>
              <a:t>Datum</a:t>
            </a:r>
          </a:p>
        </p:txBody>
      </p:sp>
      <p:sp>
        <p:nvSpPr>
          <p:cNvPr id="93" name="Platshållare 16 för text"/>
          <p:cNvSpPr>
            <a:spLocks noGrp="1"/>
          </p:cNvSpPr>
          <p:nvPr>
            <p:ph type="body" sz="quarter" idx="26" hasCustomPrompt="1"/>
          </p:nvPr>
        </p:nvSpPr>
        <p:spPr>
          <a:xfrm>
            <a:off x="1272540" y="174639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sv-SE"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/>
              <a:t>Skriv kommentarer här</a:t>
            </a:r>
          </a:p>
        </p:txBody>
      </p:sp>
      <p:sp>
        <p:nvSpPr>
          <p:cNvPr id="99" name="Platshållare 16 för text"/>
          <p:cNvSpPr>
            <a:spLocks noGrp="1"/>
          </p:cNvSpPr>
          <p:nvPr>
            <p:ph type="body" sz="quarter" idx="32" hasCustomPrompt="1"/>
          </p:nvPr>
        </p:nvSpPr>
        <p:spPr>
          <a:xfrm>
            <a:off x="225245" y="2722667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sv-SE" sz="14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/>
              <a:t>Datum</a:t>
            </a:r>
          </a:p>
        </p:txBody>
      </p:sp>
      <p:sp>
        <p:nvSpPr>
          <p:cNvPr id="104" name="Platshållare 16 för text"/>
          <p:cNvSpPr>
            <a:spLocks noGrp="1"/>
          </p:cNvSpPr>
          <p:nvPr>
            <p:ph type="body" sz="quarter" idx="37" hasCustomPrompt="1"/>
          </p:nvPr>
        </p:nvSpPr>
        <p:spPr>
          <a:xfrm>
            <a:off x="5139918" y="260198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sv-SE"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/>
              <a:t>Skriv kommentarer här</a:t>
            </a:r>
          </a:p>
        </p:txBody>
      </p:sp>
      <p:sp>
        <p:nvSpPr>
          <p:cNvPr id="106" name="Platshållare 16 för text"/>
          <p:cNvSpPr>
            <a:spLocks noGrp="1"/>
          </p:cNvSpPr>
          <p:nvPr>
            <p:ph type="body" sz="quarter" idx="39" hasCustomPrompt="1"/>
          </p:nvPr>
        </p:nvSpPr>
        <p:spPr>
          <a:xfrm>
            <a:off x="7769540" y="260198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sv-SE"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/>
              <a:t>Skriv kommentarer här</a:t>
            </a:r>
          </a:p>
        </p:txBody>
      </p:sp>
      <p:sp>
        <p:nvSpPr>
          <p:cNvPr id="107" name="Platshållare 16 för text"/>
          <p:cNvSpPr>
            <a:spLocks noGrp="1"/>
          </p:cNvSpPr>
          <p:nvPr>
            <p:ph type="body" sz="quarter" idx="40" hasCustomPrompt="1"/>
          </p:nvPr>
        </p:nvSpPr>
        <p:spPr>
          <a:xfrm>
            <a:off x="225245" y="3575818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sv-SE" sz="14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/>
              <a:t>Datum</a:t>
            </a:r>
          </a:p>
        </p:txBody>
      </p:sp>
      <p:sp>
        <p:nvSpPr>
          <p:cNvPr id="115" name="Platshållare 16 för text"/>
          <p:cNvSpPr>
            <a:spLocks noGrp="1"/>
          </p:cNvSpPr>
          <p:nvPr>
            <p:ph type="body" sz="quarter" idx="48" hasCustomPrompt="1"/>
          </p:nvPr>
        </p:nvSpPr>
        <p:spPr>
          <a:xfrm>
            <a:off x="225245" y="4437771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sv-SE" sz="14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/>
              <a:t>Datum</a:t>
            </a:r>
          </a:p>
        </p:txBody>
      </p:sp>
      <p:sp>
        <p:nvSpPr>
          <p:cNvPr id="123" name="Platshållare 16 för text"/>
          <p:cNvSpPr>
            <a:spLocks noGrp="1"/>
          </p:cNvSpPr>
          <p:nvPr>
            <p:ph type="body" sz="quarter" idx="56" hasCustomPrompt="1"/>
          </p:nvPr>
        </p:nvSpPr>
        <p:spPr>
          <a:xfrm>
            <a:off x="225245" y="5291135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sv-SE" sz="14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/>
              <a:t>Datum</a:t>
            </a:r>
          </a:p>
        </p:txBody>
      </p:sp>
      <p:sp>
        <p:nvSpPr>
          <p:cNvPr id="126" name="Platshållare 16 för text"/>
          <p:cNvSpPr>
            <a:spLocks noGrp="1"/>
          </p:cNvSpPr>
          <p:nvPr>
            <p:ph type="body" sz="quarter" idx="59" hasCustomPrompt="1"/>
          </p:nvPr>
        </p:nvSpPr>
        <p:spPr>
          <a:xfrm>
            <a:off x="2571940" y="517045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sv-SE"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 dirty="0"/>
              <a:t>Skriv kommentarer här</a:t>
            </a:r>
          </a:p>
        </p:txBody>
      </p:sp>
      <p:sp>
        <p:nvSpPr>
          <p:cNvPr id="131" name="Platshållare 16 för text"/>
          <p:cNvSpPr>
            <a:spLocks noGrp="1"/>
          </p:cNvSpPr>
          <p:nvPr>
            <p:ph type="body" sz="quarter" idx="64" hasCustomPrompt="1"/>
          </p:nvPr>
        </p:nvSpPr>
        <p:spPr>
          <a:xfrm>
            <a:off x="225245" y="6149427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sv-SE" sz="14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/>
              <a:t>Datum</a:t>
            </a:r>
          </a:p>
        </p:txBody>
      </p:sp>
      <p:sp>
        <p:nvSpPr>
          <p:cNvPr id="139" name="Platshållare 16 för text"/>
          <p:cNvSpPr>
            <a:spLocks noGrp="1"/>
          </p:cNvSpPr>
          <p:nvPr>
            <p:ph type="body" sz="quarter" idx="72" hasCustomPrompt="1"/>
          </p:nvPr>
        </p:nvSpPr>
        <p:spPr>
          <a:xfrm>
            <a:off x="7818120" y="175830"/>
            <a:ext cx="1097280" cy="365760"/>
          </a:xfrm>
        </p:spPr>
        <p:txBody>
          <a:bodyPr wrap="none" lIns="0" tIns="0" rIns="0" bIns="0" anchor="ctr">
            <a:noAutofit/>
          </a:bodyPr>
          <a:lstStyle>
            <a:lvl1pPr marL="0" indent="0" algn="r" latinLnBrk="0">
              <a:spcBef>
                <a:spcPts val="0"/>
              </a:spcBef>
              <a:buNone/>
              <a:defRPr lang="sv-SE" sz="20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sv-SE" sz="1200">
                <a:latin typeface="+mj-lt"/>
              </a:defRPr>
            </a:lvl5pPr>
          </a:lstStyle>
          <a:p>
            <a:pPr lvl="0"/>
            <a:r>
              <a:rPr lang="sv-SE"/>
              <a:t>År</a:t>
            </a:r>
          </a:p>
        </p:txBody>
      </p:sp>
      <p:sp>
        <p:nvSpPr>
          <p:cNvPr id="92" name="Text Placeholder 16"/>
          <p:cNvSpPr>
            <a:spLocks noGrp="1"/>
          </p:cNvSpPr>
          <p:nvPr>
            <p:ph type="body" sz="quarter" idx="27" hasCustomPrompt="1"/>
          </p:nvPr>
        </p:nvSpPr>
        <p:spPr>
          <a:xfrm>
            <a:off x="2571940" y="174639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94" name="Text Placeholder 16"/>
          <p:cNvSpPr>
            <a:spLocks noGrp="1"/>
          </p:cNvSpPr>
          <p:nvPr>
            <p:ph type="body" sz="quarter" idx="28" hasCustomPrompt="1"/>
          </p:nvPr>
        </p:nvSpPr>
        <p:spPr>
          <a:xfrm>
            <a:off x="3871340" y="174639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95" name="Text Placeholder 16"/>
          <p:cNvSpPr>
            <a:spLocks noGrp="1"/>
          </p:cNvSpPr>
          <p:nvPr>
            <p:ph type="body" sz="quarter" idx="29" hasCustomPrompt="1"/>
          </p:nvPr>
        </p:nvSpPr>
        <p:spPr>
          <a:xfrm>
            <a:off x="5170740" y="174639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96" name="Text Placeholder 16"/>
          <p:cNvSpPr>
            <a:spLocks noGrp="1"/>
          </p:cNvSpPr>
          <p:nvPr>
            <p:ph type="body" sz="quarter" idx="30" hasCustomPrompt="1"/>
          </p:nvPr>
        </p:nvSpPr>
        <p:spPr>
          <a:xfrm>
            <a:off x="6470140" y="174639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97" name="Text Placeholder 16"/>
          <p:cNvSpPr>
            <a:spLocks noGrp="1"/>
          </p:cNvSpPr>
          <p:nvPr>
            <p:ph type="body" sz="quarter" idx="31" hasCustomPrompt="1"/>
          </p:nvPr>
        </p:nvSpPr>
        <p:spPr>
          <a:xfrm>
            <a:off x="7769540" y="174639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98" name="Text Placeholder 16"/>
          <p:cNvSpPr>
            <a:spLocks noGrp="1"/>
          </p:cNvSpPr>
          <p:nvPr>
            <p:ph type="body" sz="quarter" idx="34" hasCustomPrompt="1"/>
          </p:nvPr>
        </p:nvSpPr>
        <p:spPr>
          <a:xfrm>
            <a:off x="1272540" y="260198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00" name="Text Placeholder 16"/>
          <p:cNvSpPr>
            <a:spLocks noGrp="1"/>
          </p:cNvSpPr>
          <p:nvPr>
            <p:ph type="body" sz="quarter" idx="35" hasCustomPrompt="1"/>
          </p:nvPr>
        </p:nvSpPr>
        <p:spPr>
          <a:xfrm>
            <a:off x="2571940" y="260198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01" name="Text Placeholder 16"/>
          <p:cNvSpPr>
            <a:spLocks noGrp="1"/>
          </p:cNvSpPr>
          <p:nvPr>
            <p:ph type="body" sz="quarter" idx="36" hasCustomPrompt="1"/>
          </p:nvPr>
        </p:nvSpPr>
        <p:spPr>
          <a:xfrm>
            <a:off x="3871340" y="260198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02" name="Text Placeholder 16"/>
          <p:cNvSpPr>
            <a:spLocks noGrp="1"/>
          </p:cNvSpPr>
          <p:nvPr>
            <p:ph type="body" sz="quarter" idx="38" hasCustomPrompt="1"/>
          </p:nvPr>
        </p:nvSpPr>
        <p:spPr>
          <a:xfrm>
            <a:off x="6470140" y="260198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03" name="Text Placeholder 16"/>
          <p:cNvSpPr>
            <a:spLocks noGrp="1"/>
          </p:cNvSpPr>
          <p:nvPr>
            <p:ph type="body" sz="quarter" idx="42" hasCustomPrompt="1"/>
          </p:nvPr>
        </p:nvSpPr>
        <p:spPr>
          <a:xfrm>
            <a:off x="1272540" y="3455138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05" name="Text Placeholder 16"/>
          <p:cNvSpPr>
            <a:spLocks noGrp="1"/>
          </p:cNvSpPr>
          <p:nvPr>
            <p:ph type="body" sz="quarter" idx="43" hasCustomPrompt="1"/>
          </p:nvPr>
        </p:nvSpPr>
        <p:spPr>
          <a:xfrm>
            <a:off x="2571940" y="3455138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08" name="Text Placeholder 16"/>
          <p:cNvSpPr>
            <a:spLocks noGrp="1"/>
          </p:cNvSpPr>
          <p:nvPr>
            <p:ph type="body" sz="quarter" idx="44" hasCustomPrompt="1"/>
          </p:nvPr>
        </p:nvSpPr>
        <p:spPr>
          <a:xfrm>
            <a:off x="3871340" y="3455138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09" name="Text Placeholder 16"/>
          <p:cNvSpPr>
            <a:spLocks noGrp="1"/>
          </p:cNvSpPr>
          <p:nvPr>
            <p:ph type="body" sz="quarter" idx="45" hasCustomPrompt="1"/>
          </p:nvPr>
        </p:nvSpPr>
        <p:spPr>
          <a:xfrm>
            <a:off x="5170740" y="3455138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10" name="Text Placeholder 16"/>
          <p:cNvSpPr>
            <a:spLocks noGrp="1"/>
          </p:cNvSpPr>
          <p:nvPr>
            <p:ph type="body" sz="quarter" idx="46" hasCustomPrompt="1"/>
          </p:nvPr>
        </p:nvSpPr>
        <p:spPr>
          <a:xfrm>
            <a:off x="6470140" y="3455138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11" name="Text Placeholder 16"/>
          <p:cNvSpPr>
            <a:spLocks noGrp="1"/>
          </p:cNvSpPr>
          <p:nvPr>
            <p:ph type="body" sz="quarter" idx="47" hasCustomPrompt="1"/>
          </p:nvPr>
        </p:nvSpPr>
        <p:spPr>
          <a:xfrm>
            <a:off x="7769540" y="3455138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12" name="Text Placeholder 16"/>
          <p:cNvSpPr>
            <a:spLocks noGrp="1"/>
          </p:cNvSpPr>
          <p:nvPr>
            <p:ph type="body" sz="quarter" idx="50" hasCustomPrompt="1"/>
          </p:nvPr>
        </p:nvSpPr>
        <p:spPr>
          <a:xfrm>
            <a:off x="1272540" y="431709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13" name="Text Placeholder 16"/>
          <p:cNvSpPr>
            <a:spLocks noGrp="1"/>
          </p:cNvSpPr>
          <p:nvPr>
            <p:ph type="body" sz="quarter" idx="51" hasCustomPrompt="1"/>
          </p:nvPr>
        </p:nvSpPr>
        <p:spPr>
          <a:xfrm>
            <a:off x="2571940" y="431709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14" name="Text Placeholder 16"/>
          <p:cNvSpPr>
            <a:spLocks noGrp="1"/>
          </p:cNvSpPr>
          <p:nvPr>
            <p:ph type="body" sz="quarter" idx="52" hasCustomPrompt="1"/>
          </p:nvPr>
        </p:nvSpPr>
        <p:spPr>
          <a:xfrm>
            <a:off x="3871340" y="431709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16" name="Text Placeholder 16"/>
          <p:cNvSpPr>
            <a:spLocks noGrp="1"/>
          </p:cNvSpPr>
          <p:nvPr>
            <p:ph type="body" sz="quarter" idx="53" hasCustomPrompt="1"/>
          </p:nvPr>
        </p:nvSpPr>
        <p:spPr>
          <a:xfrm>
            <a:off x="5170740" y="431709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17" name="Text Placeholder 16"/>
          <p:cNvSpPr>
            <a:spLocks noGrp="1"/>
          </p:cNvSpPr>
          <p:nvPr>
            <p:ph type="body" sz="quarter" idx="54" hasCustomPrompt="1"/>
          </p:nvPr>
        </p:nvSpPr>
        <p:spPr>
          <a:xfrm>
            <a:off x="6470140" y="431709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18" name="Text Placeholder 16"/>
          <p:cNvSpPr>
            <a:spLocks noGrp="1"/>
          </p:cNvSpPr>
          <p:nvPr>
            <p:ph type="body" sz="quarter" idx="55" hasCustomPrompt="1"/>
          </p:nvPr>
        </p:nvSpPr>
        <p:spPr>
          <a:xfrm>
            <a:off x="7769540" y="431709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19" name="Text Placeholder 16"/>
          <p:cNvSpPr>
            <a:spLocks noGrp="1"/>
          </p:cNvSpPr>
          <p:nvPr>
            <p:ph type="body" sz="quarter" idx="58" hasCustomPrompt="1"/>
          </p:nvPr>
        </p:nvSpPr>
        <p:spPr>
          <a:xfrm>
            <a:off x="1272540" y="517045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20" name="Text Placeholder 16"/>
          <p:cNvSpPr>
            <a:spLocks noGrp="1"/>
          </p:cNvSpPr>
          <p:nvPr>
            <p:ph type="body" sz="quarter" idx="60" hasCustomPrompt="1"/>
          </p:nvPr>
        </p:nvSpPr>
        <p:spPr>
          <a:xfrm>
            <a:off x="3871340" y="517045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21" name="Text Placeholder 16"/>
          <p:cNvSpPr>
            <a:spLocks noGrp="1"/>
          </p:cNvSpPr>
          <p:nvPr>
            <p:ph type="body" sz="quarter" idx="61" hasCustomPrompt="1"/>
          </p:nvPr>
        </p:nvSpPr>
        <p:spPr>
          <a:xfrm>
            <a:off x="5170740" y="517045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22" name="Text Placeholder 16"/>
          <p:cNvSpPr>
            <a:spLocks noGrp="1"/>
          </p:cNvSpPr>
          <p:nvPr>
            <p:ph type="body" sz="quarter" idx="62" hasCustomPrompt="1"/>
          </p:nvPr>
        </p:nvSpPr>
        <p:spPr>
          <a:xfrm>
            <a:off x="6470140" y="517045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24" name="Text Placeholder 16"/>
          <p:cNvSpPr>
            <a:spLocks noGrp="1"/>
          </p:cNvSpPr>
          <p:nvPr>
            <p:ph type="body" sz="quarter" idx="63" hasCustomPrompt="1"/>
          </p:nvPr>
        </p:nvSpPr>
        <p:spPr>
          <a:xfrm>
            <a:off x="7769540" y="517045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25" name="Text Placeholder 16"/>
          <p:cNvSpPr>
            <a:spLocks noGrp="1"/>
          </p:cNvSpPr>
          <p:nvPr>
            <p:ph type="body" sz="quarter" idx="66" hasCustomPrompt="1"/>
          </p:nvPr>
        </p:nvSpPr>
        <p:spPr>
          <a:xfrm>
            <a:off x="1272540" y="602874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27" name="Text Placeholder 16"/>
          <p:cNvSpPr>
            <a:spLocks noGrp="1"/>
          </p:cNvSpPr>
          <p:nvPr>
            <p:ph type="body" sz="quarter" idx="67" hasCustomPrompt="1"/>
          </p:nvPr>
        </p:nvSpPr>
        <p:spPr>
          <a:xfrm>
            <a:off x="2571940" y="602874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28" name="Text Placeholder 16"/>
          <p:cNvSpPr>
            <a:spLocks noGrp="1"/>
          </p:cNvSpPr>
          <p:nvPr>
            <p:ph type="body" sz="quarter" idx="68" hasCustomPrompt="1"/>
          </p:nvPr>
        </p:nvSpPr>
        <p:spPr>
          <a:xfrm>
            <a:off x="3871340" y="602874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29" name="Text Placeholder 16"/>
          <p:cNvSpPr>
            <a:spLocks noGrp="1"/>
          </p:cNvSpPr>
          <p:nvPr>
            <p:ph type="body" sz="quarter" idx="69" hasCustomPrompt="1"/>
          </p:nvPr>
        </p:nvSpPr>
        <p:spPr>
          <a:xfrm>
            <a:off x="5170740" y="602874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30" name="Text Placeholder 16"/>
          <p:cNvSpPr>
            <a:spLocks noGrp="1"/>
          </p:cNvSpPr>
          <p:nvPr>
            <p:ph type="body" sz="quarter" idx="70" hasCustomPrompt="1"/>
          </p:nvPr>
        </p:nvSpPr>
        <p:spPr>
          <a:xfrm>
            <a:off x="6470140" y="602874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  <p:sp>
        <p:nvSpPr>
          <p:cNvPr id="132" name="Text Placeholder 16"/>
          <p:cNvSpPr>
            <a:spLocks noGrp="1"/>
          </p:cNvSpPr>
          <p:nvPr>
            <p:ph type="body" sz="quarter" idx="71" hasCustomPrompt="1"/>
          </p:nvPr>
        </p:nvSpPr>
        <p:spPr>
          <a:xfrm>
            <a:off x="7769540" y="602874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sv-SE" dirty="0" smtClean="0"/>
              <a:t>Skriv kommentarer här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6817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 11"/>
          <p:cNvGrpSpPr/>
          <p:nvPr userDrawn="1"/>
        </p:nvGrpSpPr>
        <p:grpSpPr>
          <a:xfrm>
            <a:off x="0" y="0"/>
            <a:ext cx="9144000" cy="6000750"/>
            <a:chOff x="0" y="0"/>
            <a:chExt cx="9144000" cy="6000750"/>
          </a:xfrm>
        </p:grpSpPr>
        <p:sp>
          <p:nvSpPr>
            <p:cNvPr id="7" name="Rektangel 6"/>
            <p:cNvSpPr/>
            <p:nvPr userDrawn="1"/>
          </p:nvSpPr>
          <p:spPr>
            <a:xfrm>
              <a:off x="0" y="0"/>
              <a:ext cx="9144000" cy="85725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8" name="Rektangel 7"/>
            <p:cNvSpPr/>
            <p:nvPr userDrawn="1"/>
          </p:nvSpPr>
          <p:spPr>
            <a:xfrm>
              <a:off x="0" y="1714500"/>
              <a:ext cx="9144000" cy="8572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9" name="Rektangel 8"/>
            <p:cNvSpPr/>
            <p:nvPr userDrawn="1"/>
          </p:nvSpPr>
          <p:spPr>
            <a:xfrm>
              <a:off x="0" y="3429000"/>
              <a:ext cx="9144000" cy="8572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0" name="Rektangel 9"/>
            <p:cNvSpPr/>
            <p:nvPr userDrawn="1"/>
          </p:nvSpPr>
          <p:spPr>
            <a:xfrm>
              <a:off x="0" y="5143500"/>
              <a:ext cx="9144000" cy="8572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" name="Platshållare 1 för rubrik"/>
          <p:cNvSpPr>
            <a:spLocks noGrp="1"/>
          </p:cNvSpPr>
          <p:nvPr>
            <p:ph type="title"/>
          </p:nvPr>
        </p:nvSpPr>
        <p:spPr>
          <a:xfrm>
            <a:off x="225245" y="160590"/>
            <a:ext cx="7547155" cy="421374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sv-SE"/>
              <a:t>Klicka här för att ändra formatet för bakgrundsrubriken</a:t>
            </a:r>
          </a:p>
        </p:txBody>
      </p:sp>
      <p:sp>
        <p:nvSpPr>
          <p:cNvPr id="3" name="Platshållare 2 för text"/>
          <p:cNvSpPr>
            <a:spLocks noGrp="1"/>
          </p:cNvSpPr>
          <p:nvPr>
            <p:ph type="body" idx="1"/>
          </p:nvPr>
        </p:nvSpPr>
        <p:spPr>
          <a:xfrm>
            <a:off x="225244" y="1017840"/>
            <a:ext cx="8690155" cy="5276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för att ändra formatet för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3 för datum"/>
          <p:cNvSpPr>
            <a:spLocks noGrp="1"/>
          </p:cNvSpPr>
          <p:nvPr>
            <p:ph type="dt" sz="half" idx="2"/>
          </p:nvPr>
        </p:nvSpPr>
        <p:spPr>
          <a:xfrm>
            <a:off x="3848099" y="6454711"/>
            <a:ext cx="985833" cy="168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sv-SE" sz="8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BE6EA3B9-2AD1-493F-835C-05D0707624A4}" type="datetimeFigureOut">
              <a:rPr lang="sv-SE" smtClean="0"/>
              <a:pPr/>
              <a:t>2015-10-08</a:t>
            </a:fld>
            <a:endParaRPr lang="sv-SE"/>
          </a:p>
        </p:txBody>
      </p:sp>
      <p:sp>
        <p:nvSpPr>
          <p:cNvPr id="5" name="Platshållare 4 för sidfot"/>
          <p:cNvSpPr>
            <a:spLocks noGrp="1"/>
          </p:cNvSpPr>
          <p:nvPr>
            <p:ph type="ftr" sz="quarter" idx="3"/>
          </p:nvPr>
        </p:nvSpPr>
        <p:spPr>
          <a:xfrm>
            <a:off x="5062535" y="6454711"/>
            <a:ext cx="3086100" cy="168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sv-SE" sz="8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sv-SE"/>
          </a:p>
        </p:txBody>
      </p:sp>
      <p:sp>
        <p:nvSpPr>
          <p:cNvPr id="6" name="Platshållare 5 för bildnummer"/>
          <p:cNvSpPr>
            <a:spLocks noGrp="1"/>
          </p:cNvSpPr>
          <p:nvPr>
            <p:ph type="sldNum" sz="quarter" idx="4"/>
          </p:nvPr>
        </p:nvSpPr>
        <p:spPr>
          <a:xfrm>
            <a:off x="8377237" y="6454711"/>
            <a:ext cx="538161" cy="168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sv-SE" sz="8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2FBE07B-6D1C-46F0-8383-E5D844F1BFAC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6067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sv-SE" sz="2400" kern="1200">
          <a:solidFill>
            <a:schemeClr val="bg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sv-SE" sz="18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sv-SE" sz="16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sv-SE" sz="14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sv-SE" sz="12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sv-SE" sz="12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Skolschema</a:t>
            </a:r>
          </a:p>
        </p:txBody>
      </p:sp>
      <p:sp>
        <p:nvSpPr>
          <p:cNvPr id="4" name="Platshållare 3 för text"/>
          <p:cNvSpPr>
            <a:spLocks noGrp="1"/>
          </p:cNvSpPr>
          <p:nvPr>
            <p:ph type="body" sz="quarter" idx="10"/>
          </p:nvPr>
        </p:nvSpPr>
        <p:spPr>
          <a:xfrm>
            <a:off x="1609985" y="624364"/>
            <a:ext cx="777240" cy="182880"/>
          </a:xfrm>
        </p:spPr>
        <p:txBody>
          <a:bodyPr/>
          <a:lstStyle/>
          <a:p>
            <a:r>
              <a:rPr lang="sv-SE" dirty="0"/>
              <a:t>Matematik A</a:t>
            </a:r>
          </a:p>
        </p:txBody>
      </p:sp>
      <p:sp>
        <p:nvSpPr>
          <p:cNvPr id="5" name="Platshållare 4 för text"/>
          <p:cNvSpPr>
            <a:spLocks noGrp="1"/>
          </p:cNvSpPr>
          <p:nvPr>
            <p:ph type="body" sz="quarter" idx="11"/>
          </p:nvPr>
        </p:nvSpPr>
        <p:spPr>
          <a:xfrm>
            <a:off x="2898994" y="624364"/>
            <a:ext cx="777240" cy="182880"/>
          </a:xfrm>
        </p:spPr>
        <p:txBody>
          <a:bodyPr/>
          <a:lstStyle/>
          <a:p>
            <a:r>
              <a:rPr lang="sv-SE" dirty="0"/>
              <a:t>Engelska A</a:t>
            </a:r>
          </a:p>
        </p:txBody>
      </p:sp>
      <p:sp>
        <p:nvSpPr>
          <p:cNvPr id="6" name="Platshållare 5 för text"/>
          <p:cNvSpPr>
            <a:spLocks noGrp="1"/>
          </p:cNvSpPr>
          <p:nvPr>
            <p:ph type="body" sz="quarter" idx="12"/>
          </p:nvPr>
        </p:nvSpPr>
        <p:spPr>
          <a:xfrm>
            <a:off x="4188237" y="624364"/>
            <a:ext cx="777240" cy="182880"/>
          </a:xfrm>
        </p:spPr>
        <p:txBody>
          <a:bodyPr/>
          <a:lstStyle/>
          <a:p>
            <a:r>
              <a:rPr lang="sv-SE" dirty="0"/>
              <a:t>Franska A</a:t>
            </a:r>
          </a:p>
        </p:txBody>
      </p:sp>
      <p:sp>
        <p:nvSpPr>
          <p:cNvPr id="7" name="Platshållare 6 för text"/>
          <p:cNvSpPr>
            <a:spLocks noGrp="1"/>
          </p:cNvSpPr>
          <p:nvPr>
            <p:ph type="body" sz="quarter" idx="13"/>
          </p:nvPr>
        </p:nvSpPr>
        <p:spPr>
          <a:xfrm>
            <a:off x="5477363" y="624364"/>
            <a:ext cx="777240" cy="182880"/>
          </a:xfrm>
        </p:spPr>
        <p:txBody>
          <a:bodyPr/>
          <a:lstStyle/>
          <a:p>
            <a:r>
              <a:rPr lang="sv-SE" dirty="0"/>
              <a:t>Fysik A</a:t>
            </a:r>
          </a:p>
        </p:txBody>
      </p:sp>
      <p:sp>
        <p:nvSpPr>
          <p:cNvPr id="8" name="Platshållare 7 för text"/>
          <p:cNvSpPr>
            <a:spLocks noGrp="1"/>
          </p:cNvSpPr>
          <p:nvPr>
            <p:ph type="body" sz="quarter" idx="14"/>
          </p:nvPr>
        </p:nvSpPr>
        <p:spPr>
          <a:xfrm>
            <a:off x="6745239" y="624364"/>
            <a:ext cx="930782" cy="182880"/>
          </a:xfrm>
        </p:spPr>
        <p:txBody>
          <a:bodyPr/>
          <a:lstStyle/>
          <a:p>
            <a:r>
              <a:rPr lang="sv-SE" dirty="0"/>
              <a:t>Datavetenskap A</a:t>
            </a:r>
          </a:p>
        </p:txBody>
      </p:sp>
      <p:sp>
        <p:nvSpPr>
          <p:cNvPr id="9" name="Platshållare 8 för text"/>
          <p:cNvSpPr>
            <a:spLocks noGrp="1"/>
          </p:cNvSpPr>
          <p:nvPr>
            <p:ph type="body" sz="quarter" idx="15"/>
          </p:nvPr>
        </p:nvSpPr>
        <p:spPr>
          <a:xfrm>
            <a:off x="8106987" y="624364"/>
            <a:ext cx="777240" cy="182880"/>
          </a:xfrm>
        </p:spPr>
        <p:txBody>
          <a:bodyPr/>
          <a:lstStyle/>
          <a:p>
            <a:r>
              <a:rPr lang="sv-SE" dirty="0"/>
              <a:t>Bild A</a:t>
            </a:r>
          </a:p>
        </p:txBody>
      </p:sp>
      <p:sp>
        <p:nvSpPr>
          <p:cNvPr id="10" name="Platshållare 9 för text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dirty="0" smtClean="0"/>
              <a:t>24 </a:t>
            </a:r>
            <a:r>
              <a:rPr lang="sv-SE" dirty="0"/>
              <a:t>okt</a:t>
            </a:r>
          </a:p>
        </p:txBody>
      </p:sp>
      <p:sp>
        <p:nvSpPr>
          <p:cNvPr id="89" name="Platshållare 88 för text"/>
          <p:cNvSpPr>
            <a:spLocks noGrp="1"/>
          </p:cNvSpPr>
          <p:nvPr>
            <p:ph type="body" sz="quarter" idx="18"/>
          </p:nvPr>
        </p:nvSpPr>
        <p:spPr>
          <a:xfrm>
            <a:off x="1260135" y="6028747"/>
            <a:ext cx="1145858" cy="800100"/>
          </a:xfrm>
        </p:spPr>
        <p:txBody>
          <a:bodyPr/>
          <a:lstStyle/>
          <a:p>
            <a:r>
              <a:rPr lang="sv-SE" dirty="0"/>
              <a:t>Plugga för prov</a:t>
            </a:r>
          </a:p>
        </p:txBody>
      </p:sp>
      <p:sp>
        <p:nvSpPr>
          <p:cNvPr id="18" name="Platshållare 17 för text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sv-SE" dirty="0" smtClean="0"/>
              <a:t>25 </a:t>
            </a:r>
            <a:r>
              <a:rPr lang="sv-SE" dirty="0"/>
              <a:t>okt</a:t>
            </a:r>
          </a:p>
        </p:txBody>
      </p:sp>
      <p:sp>
        <p:nvSpPr>
          <p:cNvPr id="95" name="Platshållare 94 för text"/>
          <p:cNvSpPr>
            <a:spLocks noGrp="1"/>
          </p:cNvSpPr>
          <p:nvPr>
            <p:ph type="body" sz="quarter" idx="26"/>
          </p:nvPr>
        </p:nvSpPr>
        <p:spPr>
          <a:xfrm>
            <a:off x="1272540" y="885825"/>
            <a:ext cx="1145858" cy="800100"/>
          </a:xfrm>
        </p:spPr>
        <p:txBody>
          <a:bodyPr/>
          <a:lstStyle/>
          <a:p>
            <a:r>
              <a:rPr lang="sv-SE" dirty="0"/>
              <a:t>Prov på kapitel 4</a:t>
            </a:r>
          </a:p>
        </p:txBody>
      </p:sp>
      <p:sp>
        <p:nvSpPr>
          <p:cNvPr id="26" name="Platshållare 25 för text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sv-SE" dirty="0" smtClean="0"/>
              <a:t>26 </a:t>
            </a:r>
            <a:r>
              <a:rPr lang="sv-SE" dirty="0"/>
              <a:t>okt</a:t>
            </a:r>
          </a:p>
        </p:txBody>
      </p:sp>
      <p:sp>
        <p:nvSpPr>
          <p:cNvPr id="104" name="Platshållare 103 för text"/>
          <p:cNvSpPr>
            <a:spLocks noGrp="1"/>
          </p:cNvSpPr>
          <p:nvPr>
            <p:ph type="body" sz="quarter" idx="37"/>
          </p:nvPr>
        </p:nvSpPr>
        <p:spPr>
          <a:xfrm>
            <a:off x="5170740" y="1746395"/>
            <a:ext cx="1145858" cy="800100"/>
          </a:xfrm>
        </p:spPr>
        <p:txBody>
          <a:bodyPr/>
          <a:lstStyle/>
          <a:p>
            <a:r>
              <a:rPr lang="sv-SE" dirty="0"/>
              <a:t>Ingen lektion idag</a:t>
            </a:r>
          </a:p>
        </p:txBody>
      </p:sp>
      <p:sp>
        <p:nvSpPr>
          <p:cNvPr id="106" name="Platshållare 105 för text"/>
          <p:cNvSpPr>
            <a:spLocks noGrp="1"/>
          </p:cNvSpPr>
          <p:nvPr>
            <p:ph type="body" sz="quarter" idx="39"/>
          </p:nvPr>
        </p:nvSpPr>
        <p:spPr>
          <a:xfrm>
            <a:off x="7769540" y="1746395"/>
            <a:ext cx="1145858" cy="800100"/>
          </a:xfrm>
        </p:spPr>
        <p:txBody>
          <a:bodyPr/>
          <a:lstStyle/>
          <a:p>
            <a:r>
              <a:rPr lang="sv-SE"/>
              <a:t>Ta med inspirationsmappen</a:t>
            </a:r>
          </a:p>
        </p:txBody>
      </p:sp>
      <p:sp>
        <p:nvSpPr>
          <p:cNvPr id="34" name="Platshållare 33 för text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r>
              <a:rPr lang="sv-SE" dirty="0" smtClean="0"/>
              <a:t>27 </a:t>
            </a:r>
            <a:r>
              <a:rPr lang="sv-SE" dirty="0"/>
              <a:t>okt</a:t>
            </a:r>
          </a:p>
        </p:txBody>
      </p:sp>
      <p:sp>
        <p:nvSpPr>
          <p:cNvPr id="42" name="Platshållare 41 för text"/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r>
              <a:rPr lang="sv-SE" dirty="0" smtClean="0"/>
              <a:t>28 </a:t>
            </a:r>
            <a:r>
              <a:rPr lang="sv-SE" dirty="0"/>
              <a:t>okt</a:t>
            </a:r>
          </a:p>
        </p:txBody>
      </p:sp>
      <p:sp>
        <p:nvSpPr>
          <p:cNvPr id="50" name="Platshållare 49 för text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r>
              <a:rPr lang="sv-SE" dirty="0" smtClean="0"/>
              <a:t>29 </a:t>
            </a:r>
            <a:r>
              <a:rPr lang="sv-SE" dirty="0"/>
              <a:t>okt</a:t>
            </a:r>
          </a:p>
        </p:txBody>
      </p:sp>
      <p:sp>
        <p:nvSpPr>
          <p:cNvPr id="120" name="Platshållare 119 för text"/>
          <p:cNvSpPr>
            <a:spLocks noGrp="1"/>
          </p:cNvSpPr>
          <p:nvPr>
            <p:ph type="body" sz="quarter" idx="59"/>
          </p:nvPr>
        </p:nvSpPr>
        <p:spPr>
          <a:xfrm>
            <a:off x="2571940" y="4317091"/>
            <a:ext cx="1145858" cy="800100"/>
          </a:xfrm>
        </p:spPr>
        <p:txBody>
          <a:bodyPr/>
          <a:lstStyle/>
          <a:p>
            <a:r>
              <a:rPr lang="sv-SE" dirty="0"/>
              <a:t>Uppsatsen ska in idag</a:t>
            </a:r>
          </a:p>
        </p:txBody>
      </p:sp>
      <p:sp>
        <p:nvSpPr>
          <p:cNvPr id="58" name="Platshållare 57 för text"/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r>
              <a:rPr lang="sv-SE" dirty="0" smtClean="0"/>
              <a:t>30 </a:t>
            </a:r>
            <a:r>
              <a:rPr lang="sv-SE" dirty="0"/>
              <a:t>okt</a:t>
            </a:r>
          </a:p>
        </p:txBody>
      </p:sp>
      <p:sp>
        <p:nvSpPr>
          <p:cNvPr id="66" name="Platshållare 65 för text"/>
          <p:cNvSpPr>
            <a:spLocks noGrp="1"/>
          </p:cNvSpPr>
          <p:nvPr>
            <p:ph type="body" sz="quarter" idx="72"/>
          </p:nvPr>
        </p:nvSpPr>
        <p:spPr>
          <a:xfrm>
            <a:off x="7818120" y="187260"/>
            <a:ext cx="1097280" cy="365760"/>
          </a:xfrm>
        </p:spPr>
        <p:txBody>
          <a:bodyPr/>
          <a:lstStyle/>
          <a:p>
            <a:r>
              <a:rPr lang="sv-SE" dirty="0" smtClean="0"/>
              <a:t>2016</a:t>
            </a:r>
            <a:endParaRPr lang="sv-SE" dirty="0"/>
          </a:p>
        </p:txBody>
      </p:sp>
      <p:sp>
        <p:nvSpPr>
          <p:cNvPr id="118" name="Platshållare för text 10"/>
          <p:cNvSpPr>
            <a:spLocks noGrp="1"/>
          </p:cNvSpPr>
          <p:nvPr>
            <p:ph type="body" sz="quarter" idx="19"/>
          </p:nvPr>
        </p:nvSpPr>
        <p:spPr>
          <a:xfrm>
            <a:off x="2571940" y="885825"/>
            <a:ext cx="1145858" cy="800100"/>
          </a:xfrm>
        </p:spPr>
        <p:txBody>
          <a:bodyPr/>
          <a:lstStyle/>
          <a:p>
            <a:endParaRPr lang="sv-SE"/>
          </a:p>
        </p:txBody>
      </p:sp>
      <p:sp>
        <p:nvSpPr>
          <p:cNvPr id="119" name="Platshållare för text 11"/>
          <p:cNvSpPr>
            <a:spLocks noGrp="1"/>
          </p:cNvSpPr>
          <p:nvPr>
            <p:ph type="body" sz="quarter" idx="20"/>
          </p:nvPr>
        </p:nvSpPr>
        <p:spPr>
          <a:xfrm>
            <a:off x="3850792" y="885825"/>
            <a:ext cx="1145858" cy="800100"/>
          </a:xfrm>
        </p:spPr>
        <p:txBody>
          <a:bodyPr/>
          <a:lstStyle/>
          <a:p>
            <a:endParaRPr lang="sv-SE"/>
          </a:p>
        </p:txBody>
      </p:sp>
      <p:sp>
        <p:nvSpPr>
          <p:cNvPr id="121" name="Platshållare för text 12"/>
          <p:cNvSpPr>
            <a:spLocks noGrp="1"/>
          </p:cNvSpPr>
          <p:nvPr>
            <p:ph type="body" sz="quarter" idx="21"/>
          </p:nvPr>
        </p:nvSpPr>
        <p:spPr>
          <a:xfrm>
            <a:off x="5139918" y="885825"/>
            <a:ext cx="1145858" cy="8001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122" name="Platshållare för text 13"/>
          <p:cNvSpPr>
            <a:spLocks noGrp="1"/>
          </p:cNvSpPr>
          <p:nvPr>
            <p:ph type="body" sz="quarter" idx="22"/>
          </p:nvPr>
        </p:nvSpPr>
        <p:spPr>
          <a:xfrm>
            <a:off x="6408496" y="885825"/>
            <a:ext cx="1145858" cy="8001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123" name="Platshållare för text 14"/>
          <p:cNvSpPr>
            <a:spLocks noGrp="1"/>
          </p:cNvSpPr>
          <p:nvPr>
            <p:ph type="body" sz="quarter" idx="23"/>
          </p:nvPr>
        </p:nvSpPr>
        <p:spPr>
          <a:xfrm>
            <a:off x="7769540" y="885825"/>
            <a:ext cx="1145858" cy="8001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128" name="Platshållare för text 26"/>
          <p:cNvSpPr>
            <a:spLocks noGrp="1"/>
          </p:cNvSpPr>
          <p:nvPr>
            <p:ph type="body" sz="quarter" idx="27"/>
          </p:nvPr>
        </p:nvSpPr>
        <p:spPr>
          <a:xfrm>
            <a:off x="2571940" y="1746395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29" name="Platshållare för text 27"/>
          <p:cNvSpPr>
            <a:spLocks noGrp="1"/>
          </p:cNvSpPr>
          <p:nvPr>
            <p:ph type="body" sz="quarter" idx="28"/>
          </p:nvPr>
        </p:nvSpPr>
        <p:spPr>
          <a:xfrm>
            <a:off x="3850792" y="1746395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30" name="Platshållare för text 28"/>
          <p:cNvSpPr>
            <a:spLocks noGrp="1"/>
          </p:cNvSpPr>
          <p:nvPr>
            <p:ph type="body" sz="quarter" idx="29"/>
          </p:nvPr>
        </p:nvSpPr>
        <p:spPr>
          <a:xfrm>
            <a:off x="5139918" y="2608082"/>
            <a:ext cx="1145858" cy="800100"/>
          </a:xfrm>
        </p:spPr>
        <p:txBody>
          <a:bodyPr/>
          <a:lstStyle/>
          <a:p>
            <a:endParaRPr lang="sv-SE" dirty="0">
              <a:latin typeface="Segoe UI" panose="020B0502040204020203" pitchFamily="34" charset="0"/>
            </a:endParaRPr>
          </a:p>
        </p:txBody>
      </p:sp>
      <p:sp>
        <p:nvSpPr>
          <p:cNvPr id="131" name="Platshållare för text 29"/>
          <p:cNvSpPr>
            <a:spLocks noGrp="1"/>
          </p:cNvSpPr>
          <p:nvPr>
            <p:ph type="body" sz="quarter" idx="30"/>
          </p:nvPr>
        </p:nvSpPr>
        <p:spPr>
          <a:xfrm>
            <a:off x="6408496" y="1746395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32" name="Platshållare för text 30"/>
          <p:cNvSpPr>
            <a:spLocks noGrp="1"/>
          </p:cNvSpPr>
          <p:nvPr>
            <p:ph type="body" sz="quarter" idx="31"/>
          </p:nvPr>
        </p:nvSpPr>
        <p:spPr>
          <a:xfrm>
            <a:off x="7769540" y="2608082"/>
            <a:ext cx="1145858" cy="800100"/>
          </a:xfrm>
        </p:spPr>
        <p:txBody>
          <a:bodyPr/>
          <a:lstStyle/>
          <a:p>
            <a:endParaRPr lang="sv-SE" dirty="0">
              <a:latin typeface="Segoe UI" panose="020B0502040204020203" pitchFamily="34" charset="0"/>
            </a:endParaRPr>
          </a:p>
        </p:txBody>
      </p:sp>
      <p:sp>
        <p:nvSpPr>
          <p:cNvPr id="133" name="Platshållare för text 31"/>
          <p:cNvSpPr>
            <a:spLocks noGrp="1"/>
          </p:cNvSpPr>
          <p:nvPr>
            <p:ph type="body" sz="quarter" idx="34"/>
          </p:nvPr>
        </p:nvSpPr>
        <p:spPr>
          <a:xfrm>
            <a:off x="1272540" y="2601987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34" name="Platshållare för text 32"/>
          <p:cNvSpPr>
            <a:spLocks noGrp="1"/>
          </p:cNvSpPr>
          <p:nvPr>
            <p:ph type="body" sz="quarter" idx="35"/>
          </p:nvPr>
        </p:nvSpPr>
        <p:spPr>
          <a:xfrm>
            <a:off x="2571940" y="2601987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35" name="Platshållare för text 33"/>
          <p:cNvSpPr>
            <a:spLocks noGrp="1"/>
          </p:cNvSpPr>
          <p:nvPr>
            <p:ph type="body" sz="quarter" idx="36"/>
          </p:nvPr>
        </p:nvSpPr>
        <p:spPr>
          <a:xfrm>
            <a:off x="3850792" y="2601987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36" name="Platshållare för text 34"/>
          <p:cNvSpPr>
            <a:spLocks noGrp="1"/>
          </p:cNvSpPr>
          <p:nvPr>
            <p:ph type="body" sz="quarter" idx="38"/>
          </p:nvPr>
        </p:nvSpPr>
        <p:spPr>
          <a:xfrm>
            <a:off x="6408496" y="2601987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37" name="Platshållare för text 35"/>
          <p:cNvSpPr>
            <a:spLocks noGrp="1"/>
          </p:cNvSpPr>
          <p:nvPr>
            <p:ph type="body" sz="quarter" idx="42"/>
          </p:nvPr>
        </p:nvSpPr>
        <p:spPr>
          <a:xfrm>
            <a:off x="1272540" y="3455138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38" name="Platshållare för text 36"/>
          <p:cNvSpPr>
            <a:spLocks noGrp="1"/>
          </p:cNvSpPr>
          <p:nvPr>
            <p:ph type="body" sz="quarter" idx="43"/>
          </p:nvPr>
        </p:nvSpPr>
        <p:spPr>
          <a:xfrm>
            <a:off x="2571940" y="3455138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39" name="Platshållare för text 37"/>
          <p:cNvSpPr>
            <a:spLocks noGrp="1"/>
          </p:cNvSpPr>
          <p:nvPr>
            <p:ph type="body" sz="quarter" idx="44"/>
          </p:nvPr>
        </p:nvSpPr>
        <p:spPr>
          <a:xfrm>
            <a:off x="3850792" y="3455138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40" name="Platshållare för text 38"/>
          <p:cNvSpPr>
            <a:spLocks noGrp="1"/>
          </p:cNvSpPr>
          <p:nvPr>
            <p:ph type="body" sz="quarter" idx="45"/>
          </p:nvPr>
        </p:nvSpPr>
        <p:spPr>
          <a:xfrm>
            <a:off x="5139918" y="3455138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41" name="Platshållare för text 39"/>
          <p:cNvSpPr>
            <a:spLocks noGrp="1"/>
          </p:cNvSpPr>
          <p:nvPr>
            <p:ph type="body" sz="quarter" idx="46"/>
          </p:nvPr>
        </p:nvSpPr>
        <p:spPr>
          <a:xfrm>
            <a:off x="6408496" y="3455138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42" name="Platshållare för text 40"/>
          <p:cNvSpPr>
            <a:spLocks noGrp="1"/>
          </p:cNvSpPr>
          <p:nvPr>
            <p:ph type="body" sz="quarter" idx="47"/>
          </p:nvPr>
        </p:nvSpPr>
        <p:spPr>
          <a:xfrm>
            <a:off x="7769540" y="3455138"/>
            <a:ext cx="1145858" cy="800100"/>
          </a:xfrm>
        </p:spPr>
        <p:txBody>
          <a:bodyPr/>
          <a:lstStyle/>
          <a:p>
            <a:endParaRPr lang="sv-SE" dirty="0">
              <a:latin typeface="Segoe UI" panose="020B0502040204020203" pitchFamily="34" charset="0"/>
            </a:endParaRPr>
          </a:p>
        </p:txBody>
      </p:sp>
      <p:sp>
        <p:nvSpPr>
          <p:cNvPr id="143" name="Platshållare för text 41"/>
          <p:cNvSpPr>
            <a:spLocks noGrp="1"/>
          </p:cNvSpPr>
          <p:nvPr>
            <p:ph type="body" sz="quarter" idx="50"/>
          </p:nvPr>
        </p:nvSpPr>
        <p:spPr>
          <a:xfrm>
            <a:off x="1272540" y="4317091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44" name="Platshållare för text 42"/>
          <p:cNvSpPr>
            <a:spLocks noGrp="1"/>
          </p:cNvSpPr>
          <p:nvPr>
            <p:ph type="body" sz="quarter" idx="51"/>
          </p:nvPr>
        </p:nvSpPr>
        <p:spPr>
          <a:xfrm>
            <a:off x="2571940" y="5170455"/>
            <a:ext cx="1145858" cy="800100"/>
          </a:xfrm>
        </p:spPr>
        <p:txBody>
          <a:bodyPr/>
          <a:lstStyle/>
          <a:p>
            <a:endParaRPr lang="sv-SE" dirty="0">
              <a:latin typeface="Segoe UI" panose="020B0502040204020203" pitchFamily="34" charset="0"/>
            </a:endParaRPr>
          </a:p>
        </p:txBody>
      </p:sp>
      <p:sp>
        <p:nvSpPr>
          <p:cNvPr id="145" name="Platshållare för text 43"/>
          <p:cNvSpPr>
            <a:spLocks noGrp="1"/>
          </p:cNvSpPr>
          <p:nvPr>
            <p:ph type="body" sz="quarter" idx="52"/>
          </p:nvPr>
        </p:nvSpPr>
        <p:spPr>
          <a:xfrm>
            <a:off x="3850792" y="4317091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46" name="Platshållare för text 44"/>
          <p:cNvSpPr>
            <a:spLocks noGrp="1"/>
          </p:cNvSpPr>
          <p:nvPr>
            <p:ph type="body" sz="quarter" idx="53"/>
          </p:nvPr>
        </p:nvSpPr>
        <p:spPr>
          <a:xfrm>
            <a:off x="5139918" y="4317091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47" name="Platshållare för text 45"/>
          <p:cNvSpPr>
            <a:spLocks noGrp="1"/>
          </p:cNvSpPr>
          <p:nvPr>
            <p:ph type="body" sz="quarter" idx="54"/>
          </p:nvPr>
        </p:nvSpPr>
        <p:spPr>
          <a:xfrm>
            <a:off x="6408496" y="4317091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48" name="Platshållare för text 46"/>
          <p:cNvSpPr>
            <a:spLocks noGrp="1"/>
          </p:cNvSpPr>
          <p:nvPr>
            <p:ph type="body" sz="quarter" idx="55"/>
          </p:nvPr>
        </p:nvSpPr>
        <p:spPr>
          <a:xfrm>
            <a:off x="7769540" y="4317091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49" name="Platshållare för text 47"/>
          <p:cNvSpPr>
            <a:spLocks noGrp="1"/>
          </p:cNvSpPr>
          <p:nvPr>
            <p:ph type="body" sz="quarter" idx="58"/>
          </p:nvPr>
        </p:nvSpPr>
        <p:spPr>
          <a:xfrm>
            <a:off x="1272540" y="5170455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50" name="Platshållare för text 48"/>
          <p:cNvSpPr>
            <a:spLocks noGrp="1"/>
          </p:cNvSpPr>
          <p:nvPr>
            <p:ph type="body" sz="quarter" idx="60"/>
          </p:nvPr>
        </p:nvSpPr>
        <p:spPr>
          <a:xfrm>
            <a:off x="3850792" y="5170455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51" name="Platshållare för text 49"/>
          <p:cNvSpPr>
            <a:spLocks noGrp="1"/>
          </p:cNvSpPr>
          <p:nvPr>
            <p:ph type="body" sz="quarter" idx="61"/>
          </p:nvPr>
        </p:nvSpPr>
        <p:spPr>
          <a:xfrm>
            <a:off x="5139918" y="5170455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52" name="Platshållare för text 50"/>
          <p:cNvSpPr>
            <a:spLocks noGrp="1"/>
          </p:cNvSpPr>
          <p:nvPr>
            <p:ph type="body" sz="quarter" idx="62"/>
          </p:nvPr>
        </p:nvSpPr>
        <p:spPr>
          <a:xfrm>
            <a:off x="6408496" y="5170455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53" name="Platshållare för text 51"/>
          <p:cNvSpPr>
            <a:spLocks noGrp="1"/>
          </p:cNvSpPr>
          <p:nvPr>
            <p:ph type="body" sz="quarter" idx="63"/>
          </p:nvPr>
        </p:nvSpPr>
        <p:spPr>
          <a:xfrm>
            <a:off x="7769540" y="5170455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54" name="Platshållare för text 52"/>
          <p:cNvSpPr>
            <a:spLocks noGrp="1"/>
          </p:cNvSpPr>
          <p:nvPr>
            <p:ph type="body" sz="quarter" idx="66"/>
          </p:nvPr>
        </p:nvSpPr>
        <p:spPr>
          <a:xfrm>
            <a:off x="1272540" y="1746395"/>
            <a:ext cx="1145858" cy="800100"/>
          </a:xfrm>
        </p:spPr>
        <p:txBody>
          <a:bodyPr/>
          <a:lstStyle/>
          <a:p>
            <a:endParaRPr lang="sv-SE" dirty="0">
              <a:latin typeface="Segoe UI" panose="020B0502040204020203" pitchFamily="34" charset="0"/>
            </a:endParaRPr>
          </a:p>
        </p:txBody>
      </p:sp>
      <p:sp>
        <p:nvSpPr>
          <p:cNvPr id="155" name="Platshållare för text 53"/>
          <p:cNvSpPr>
            <a:spLocks noGrp="1"/>
          </p:cNvSpPr>
          <p:nvPr>
            <p:ph type="body" sz="quarter" idx="67"/>
          </p:nvPr>
        </p:nvSpPr>
        <p:spPr>
          <a:xfrm>
            <a:off x="2571940" y="6028747"/>
            <a:ext cx="1145858" cy="800100"/>
          </a:xfrm>
        </p:spPr>
        <p:txBody>
          <a:bodyPr/>
          <a:lstStyle/>
          <a:p>
            <a:endParaRPr lang="sv-SE" dirty="0">
              <a:latin typeface="Segoe UI" panose="020B0502040204020203" pitchFamily="34" charset="0"/>
            </a:endParaRPr>
          </a:p>
        </p:txBody>
      </p:sp>
      <p:sp>
        <p:nvSpPr>
          <p:cNvPr id="156" name="Platshållare för text 54"/>
          <p:cNvSpPr>
            <a:spLocks noGrp="1"/>
          </p:cNvSpPr>
          <p:nvPr>
            <p:ph type="body" sz="quarter" idx="68"/>
          </p:nvPr>
        </p:nvSpPr>
        <p:spPr>
          <a:xfrm>
            <a:off x="3850792" y="6028747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57" name="Platshållare för text 55"/>
          <p:cNvSpPr>
            <a:spLocks noGrp="1"/>
          </p:cNvSpPr>
          <p:nvPr>
            <p:ph type="body" sz="quarter" idx="69"/>
          </p:nvPr>
        </p:nvSpPr>
        <p:spPr>
          <a:xfrm>
            <a:off x="5139918" y="6028747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58" name="Platshållare för text 56"/>
          <p:cNvSpPr>
            <a:spLocks noGrp="1"/>
          </p:cNvSpPr>
          <p:nvPr>
            <p:ph type="body" sz="quarter" idx="70"/>
          </p:nvPr>
        </p:nvSpPr>
        <p:spPr>
          <a:xfrm>
            <a:off x="6408496" y="6028747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  <p:sp>
        <p:nvSpPr>
          <p:cNvPr id="159" name="Platshållare för text 57"/>
          <p:cNvSpPr>
            <a:spLocks noGrp="1"/>
          </p:cNvSpPr>
          <p:nvPr>
            <p:ph type="body" sz="quarter" idx="71"/>
          </p:nvPr>
        </p:nvSpPr>
        <p:spPr>
          <a:xfrm>
            <a:off x="7769540" y="6028747"/>
            <a:ext cx="1145858" cy="800100"/>
          </a:xfrm>
        </p:spPr>
        <p:txBody>
          <a:bodyPr/>
          <a:lstStyle/>
          <a:p>
            <a:endParaRPr lang="sv-SE"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34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Schedule_BySubject">
  <a:themeElements>
    <a:clrScheme name="ClassSchedule_BySubject">
      <a:dk1>
        <a:srgbClr val="565859"/>
      </a:dk1>
      <a:lt1>
        <a:sysClr val="window" lastClr="FFFFFF"/>
      </a:lt1>
      <a:dk2>
        <a:srgbClr val="000000"/>
      </a:dk2>
      <a:lt2>
        <a:srgbClr val="C6EAFA"/>
      </a:lt2>
      <a:accent1>
        <a:srgbClr val="0F6FC6"/>
      </a:accent1>
      <a:accent2>
        <a:srgbClr val="009DD9"/>
      </a:accent2>
      <a:accent3>
        <a:srgbClr val="00ADEF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mpact - 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Schedule_BySubject.potx" id="{D59DA881-7F9F-4FAF-824C-A064B76223F1}" vid="{D1D3AF1F-4CA6-4A5C-BC2A-10E618D7C9A7}"/>
    </a:ext>
  </a:extLst>
</a:theme>
</file>

<file path=ppt/theme/theme2.xml><?xml version="1.0" encoding="utf-8"?>
<a:theme xmlns:a="http://schemas.openxmlformats.org/drawingml/2006/main" name="Office Theme">
  <a:themeElements>
    <a:clrScheme name="ClassSchedule_BySubject">
      <a:dk1>
        <a:srgbClr val="565859"/>
      </a:dk1>
      <a:lt1>
        <a:sysClr val="window" lastClr="FFFFFF"/>
      </a:lt1>
      <a:dk2>
        <a:srgbClr val="000000"/>
      </a:dk2>
      <a:lt2>
        <a:srgbClr val="C6EAFA"/>
      </a:lt2>
      <a:accent1>
        <a:srgbClr val="0F6FC6"/>
      </a:accent1>
      <a:accent2>
        <a:srgbClr val="009DD9"/>
      </a:accent2>
      <a:accent3>
        <a:srgbClr val="00ADEF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mpact - 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lassSchedule_BySubject">
      <a:dk1>
        <a:srgbClr val="565859"/>
      </a:dk1>
      <a:lt1>
        <a:sysClr val="window" lastClr="FFFFFF"/>
      </a:lt1>
      <a:dk2>
        <a:srgbClr val="000000"/>
      </a:dk2>
      <a:lt2>
        <a:srgbClr val="C6EAFA"/>
      </a:lt2>
      <a:accent1>
        <a:srgbClr val="0F6FC6"/>
      </a:accent1>
      <a:accent2>
        <a:srgbClr val="009DD9"/>
      </a:accent2>
      <a:accent3>
        <a:srgbClr val="00ADEF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mpact - 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Det här värdet visar hur många gånger objektet har sparats eller genomgåtts. Värdet uppdateras i programmet efter varje genomgång.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9EF61D-3054-45DC-A21C-C92096F58D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B0A4D11-8D2F-4028-9CC9-FE293701AF54}">
  <ds:schemaRefs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30AF8389-C15A-4880-8799-C2AB875D57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TF00001024</Template>
  <TotalTime>0</TotalTime>
  <Words>46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ClassSchedule_BySubject</vt:lpstr>
      <vt:lpstr>Skolschema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2015-10-06T09:15:14Z</dcterms:created>
  <dcterms:modified xsi:type="dcterms:W3CDTF">2015-10-08T10:58:52Z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