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p:scale>
          <a:sx n="100" d="100"/>
          <a:sy n="100" d="100"/>
        </p:scale>
        <p:origin x="-6" y="-1722"/>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2028" y="-10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11A3E735-BF91-4312-B791-E02C86E8EB64}" type="datetimeFigureOut">
              <a:rPr lang="sv-SE" smtClean="0"/>
              <a:t>2013-07-29</a:t>
            </a:fld>
            <a:endParaRPr lang="sv-SE"/>
          </a:p>
        </p:txBody>
      </p:sp>
      <p:sp>
        <p:nvSpPr>
          <p:cNvPr id="4" name="Platshållare 3 för sidfo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5" name="Platshållare 4 för bildnumme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4E3EF6B9-21BA-4F23-9CAC-47147AFFA150}" type="slidenum">
              <a:rPr lang="sv-SE" smtClean="0"/>
              <a:t>‹#›</a:t>
            </a:fld>
            <a:endParaRPr lang="sv-SE"/>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C0607983-037E-4770-8F0C-1430ED136D42}" type="datetimeFigureOut">
              <a:t>2013-07-29</a:t>
            </a:fld>
            <a:endParaRPr lang="sv-SE"/>
          </a:p>
        </p:txBody>
      </p:sp>
      <p:sp>
        <p:nvSpPr>
          <p:cNvPr id="4" name="Platshållare 3 för bildobjekt"/>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4 för anteckninga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5 för sidfo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7" name="Platshållare 6 för bildnumme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6F96E695-1FEC-489F-8D1B-295ED1FA9E67}" type="slidenum">
              <a:t>‹#›</a:t>
            </a:fld>
            <a:endParaRPr lang="sv-SE"/>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sv-SE" sz="1200" kern="1200">
        <a:solidFill>
          <a:schemeClr val="tx1"/>
        </a:solidFill>
        <a:latin typeface="+mn-lt"/>
        <a:ea typeface="+mn-ea"/>
        <a:cs typeface="+mn-cs"/>
      </a:defRPr>
    </a:lvl1pPr>
    <a:lvl2pPr marL="457200" algn="l" defTabSz="914400" rtl="0" eaLnBrk="1" latinLnBrk="0" hangingPunct="1">
      <a:defRPr lang="sv-SE" sz="1200" kern="1200">
        <a:solidFill>
          <a:schemeClr val="tx1"/>
        </a:solidFill>
        <a:latin typeface="+mn-lt"/>
        <a:ea typeface="+mn-ea"/>
        <a:cs typeface="+mn-cs"/>
      </a:defRPr>
    </a:lvl2pPr>
    <a:lvl3pPr marL="914400" algn="l" defTabSz="914400" rtl="0" eaLnBrk="1" latinLnBrk="0" hangingPunct="1">
      <a:defRPr lang="sv-SE" sz="1200" kern="1200">
        <a:solidFill>
          <a:schemeClr val="tx1"/>
        </a:solidFill>
        <a:latin typeface="+mn-lt"/>
        <a:ea typeface="+mn-ea"/>
        <a:cs typeface="+mn-cs"/>
      </a:defRPr>
    </a:lvl3pPr>
    <a:lvl4pPr marL="1371600" algn="l" defTabSz="914400" rtl="0" eaLnBrk="1" latinLnBrk="0" hangingPunct="1">
      <a:defRPr lang="sv-SE" sz="1200" kern="1200">
        <a:solidFill>
          <a:schemeClr val="tx1"/>
        </a:solidFill>
        <a:latin typeface="+mn-lt"/>
        <a:ea typeface="+mn-ea"/>
        <a:cs typeface="+mn-cs"/>
      </a:defRPr>
    </a:lvl4pPr>
    <a:lvl5pPr marL="1828800" algn="l" defTabSz="914400" rtl="0" eaLnBrk="1" latinLnBrk="0" hangingPunct="1">
      <a:defRPr lang="sv-SE" sz="1200" kern="1200">
        <a:solidFill>
          <a:schemeClr val="tx1"/>
        </a:solidFill>
        <a:latin typeface="+mn-lt"/>
        <a:ea typeface="+mn-ea"/>
        <a:cs typeface="+mn-cs"/>
      </a:defRPr>
    </a:lvl5pPr>
    <a:lvl6pPr marL="2286000" algn="l" defTabSz="914400" rtl="0" eaLnBrk="1" latinLnBrk="0" hangingPunct="1">
      <a:defRPr lang="sv-SE" sz="1200" kern="1200">
        <a:solidFill>
          <a:schemeClr val="tx1"/>
        </a:solidFill>
        <a:latin typeface="+mn-lt"/>
        <a:ea typeface="+mn-ea"/>
        <a:cs typeface="+mn-cs"/>
      </a:defRPr>
    </a:lvl6pPr>
    <a:lvl7pPr marL="2743200" algn="l" defTabSz="914400" rtl="0" eaLnBrk="1" latinLnBrk="0" hangingPunct="1">
      <a:defRPr lang="sv-SE" sz="1200" kern="1200">
        <a:solidFill>
          <a:schemeClr val="tx1"/>
        </a:solidFill>
        <a:latin typeface="+mn-lt"/>
        <a:ea typeface="+mn-ea"/>
        <a:cs typeface="+mn-cs"/>
      </a:defRPr>
    </a:lvl7pPr>
    <a:lvl8pPr marL="3200400" algn="l" defTabSz="914400" rtl="0" eaLnBrk="1" latinLnBrk="0" hangingPunct="1">
      <a:defRPr lang="sv-SE" sz="1200" kern="1200">
        <a:solidFill>
          <a:schemeClr val="tx1"/>
        </a:solidFill>
        <a:latin typeface="+mn-lt"/>
        <a:ea typeface="+mn-ea"/>
        <a:cs typeface="+mn-cs"/>
      </a:defRPr>
    </a:lvl8pPr>
    <a:lvl9pPr marL="3657600" algn="l" defTabSz="914400" rtl="0" eaLnBrk="1" latinLnBrk="0" hangingPunct="1">
      <a:defRPr lang="sv-S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p:sp>
      <p:sp>
        <p:nvSpPr>
          <p:cNvPr id="4" name="Platshållare 3 för bildnummer"/>
          <p:cNvSpPr>
            <a:spLocks noGrp="1"/>
          </p:cNvSpPr>
          <p:nvPr>
            <p:ph type="sldNum" sz="quarter" idx="10"/>
          </p:nvPr>
        </p:nvSpPr>
        <p:spPr/>
        <p:txBody>
          <a:bodyPr/>
          <a:lstStyle/>
          <a:p>
            <a:fld id="{6F96E695-1FEC-489F-8D1B-295ED1FA9E67}" type="slidenum">
              <a:rPr lang="sv-SE" smtClean="0"/>
              <a:t>1</a:t>
            </a:fld>
            <a:endParaRPr lang="sv-SE"/>
          </a:p>
        </p:txBody>
      </p:sp>
      <p:sp>
        <p:nvSpPr>
          <p:cNvPr id="11" name="Platshållare 10 för anteckninga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sv-SE"/>
            </a:pPr>
            <a:r>
              <a:rPr lang="sv-SE"/>
              <a:t>Om du vill ändra det här bladet kan du ersätta vårt exempelinnehåll med </a:t>
            </a:r>
            <a:r>
              <a:rPr lang="sv-SE" dirty="0"/>
              <a:t>eget innehåll. Om du hellre vill börja om från början trycker du på knappen Ny bild på fliken Start för att infoga en ny sida. Sedan lägger du till text och bilder i de tomma platshållarna.</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gblad, 8,5 x 11">
    <p:spTree>
      <p:nvGrpSpPr>
        <p:cNvPr id="1" name=""/>
        <p:cNvGrpSpPr/>
        <p:nvPr/>
      </p:nvGrpSpPr>
      <p:grpSpPr>
        <a:xfrm>
          <a:off x="0" y="0"/>
          <a:ext cx="0" cy="0"/>
          <a:chOff x="0" y="0"/>
          <a:chExt cx="0" cy="0"/>
        </a:xfrm>
      </p:grpSpPr>
      <p:sp>
        <p:nvSpPr>
          <p:cNvPr id="9" name="Platshållare 8 för text"/>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sv-SE" sz="5200" b="1"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sv-SE" sz="2000">
                <a:solidFill>
                  <a:schemeClr val="tx1">
                    <a:lumMod val="75000"/>
                    <a:lumOff val="25000"/>
                  </a:schemeClr>
                </a:solidFill>
              </a:defRPr>
            </a:lvl2pPr>
            <a:lvl3pPr marL="0" indent="0" latinLnBrk="0">
              <a:lnSpc>
                <a:spcPct val="100000"/>
              </a:lnSpc>
              <a:spcBef>
                <a:spcPts val="0"/>
              </a:spcBef>
              <a:buNone/>
              <a:defRPr lang="sv-SE" sz="2000">
                <a:solidFill>
                  <a:schemeClr val="tx1">
                    <a:lumMod val="75000"/>
                    <a:lumOff val="25000"/>
                  </a:schemeClr>
                </a:solidFill>
              </a:defRPr>
            </a:lvl3pPr>
            <a:lvl4pPr marL="0" indent="0" latinLnBrk="0">
              <a:lnSpc>
                <a:spcPct val="100000"/>
              </a:lnSpc>
              <a:spcBef>
                <a:spcPts val="0"/>
              </a:spcBef>
              <a:buNone/>
              <a:defRPr lang="sv-SE" sz="2000">
                <a:solidFill>
                  <a:schemeClr val="tx1">
                    <a:lumMod val="75000"/>
                    <a:lumOff val="25000"/>
                  </a:schemeClr>
                </a:solidFill>
              </a:defRPr>
            </a:lvl4pPr>
            <a:lvl5pPr marL="0" indent="0" latinLnBrk="0">
              <a:lnSpc>
                <a:spcPct val="100000"/>
              </a:lnSpc>
              <a:spcBef>
                <a:spcPts val="0"/>
              </a:spcBef>
              <a:buNone/>
              <a:defRPr lang="sv-SE" sz="2000">
                <a:solidFill>
                  <a:schemeClr val="tx1">
                    <a:lumMod val="75000"/>
                    <a:lumOff val="25000"/>
                  </a:schemeClr>
                </a:solidFill>
              </a:defRPr>
            </a:lvl5pPr>
            <a:lvl6pPr marL="0" indent="0" latinLnBrk="0">
              <a:lnSpc>
                <a:spcPct val="100000"/>
              </a:lnSpc>
              <a:spcBef>
                <a:spcPts val="0"/>
              </a:spcBef>
              <a:buNone/>
              <a:defRPr lang="sv-SE" sz="2000">
                <a:solidFill>
                  <a:schemeClr val="tx1">
                    <a:lumMod val="75000"/>
                    <a:lumOff val="25000"/>
                  </a:schemeClr>
                </a:solidFill>
              </a:defRPr>
            </a:lvl6pPr>
            <a:lvl7pPr marL="0" indent="0" latinLnBrk="0">
              <a:lnSpc>
                <a:spcPct val="100000"/>
              </a:lnSpc>
              <a:spcBef>
                <a:spcPts val="0"/>
              </a:spcBef>
              <a:buNone/>
              <a:defRPr lang="sv-SE" sz="2000">
                <a:solidFill>
                  <a:schemeClr val="tx1">
                    <a:lumMod val="75000"/>
                    <a:lumOff val="25000"/>
                  </a:schemeClr>
                </a:solidFill>
              </a:defRPr>
            </a:lvl7pPr>
            <a:lvl8pPr marL="0" indent="0" latinLnBrk="0">
              <a:lnSpc>
                <a:spcPct val="100000"/>
              </a:lnSpc>
              <a:spcBef>
                <a:spcPts val="0"/>
              </a:spcBef>
              <a:buNone/>
              <a:defRPr lang="sv-SE" sz="2000">
                <a:solidFill>
                  <a:schemeClr val="tx1">
                    <a:lumMod val="75000"/>
                    <a:lumOff val="25000"/>
                  </a:schemeClr>
                </a:solidFill>
              </a:defRPr>
            </a:lvl8pPr>
            <a:lvl9pPr marL="0" indent="0" latinLnBrk="0">
              <a:lnSpc>
                <a:spcPct val="100000"/>
              </a:lnSpc>
              <a:spcBef>
                <a:spcPts val="0"/>
              </a:spcBef>
              <a:buNone/>
              <a:defRPr lang="sv-SE" sz="2000">
                <a:solidFill>
                  <a:schemeClr val="tx1">
                    <a:lumMod val="75000"/>
                    <a:lumOff val="25000"/>
                  </a:schemeClr>
                </a:solidFill>
              </a:defRPr>
            </a:lvl9pPr>
          </a:lstStyle>
          <a:p>
            <a:pPr lvl="0"/>
            <a:r>
              <a:rPr lang="sv-SE"/>
              <a:t>Lägga till text</a:t>
            </a:r>
          </a:p>
        </p:txBody>
      </p:sp>
      <p:sp>
        <p:nvSpPr>
          <p:cNvPr id="31" name="Platshållare 8 för text"/>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sv-SE" sz="1600" b="1"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sv-SE" sz="2000">
                <a:solidFill>
                  <a:schemeClr val="tx1">
                    <a:lumMod val="75000"/>
                    <a:lumOff val="25000"/>
                  </a:schemeClr>
                </a:solidFill>
              </a:defRPr>
            </a:lvl2pPr>
            <a:lvl3pPr marL="0" indent="0" latinLnBrk="0">
              <a:lnSpc>
                <a:spcPct val="100000"/>
              </a:lnSpc>
              <a:spcBef>
                <a:spcPts val="0"/>
              </a:spcBef>
              <a:buNone/>
              <a:defRPr lang="sv-SE" sz="2000">
                <a:solidFill>
                  <a:schemeClr val="tx1">
                    <a:lumMod val="75000"/>
                    <a:lumOff val="25000"/>
                  </a:schemeClr>
                </a:solidFill>
              </a:defRPr>
            </a:lvl3pPr>
            <a:lvl4pPr marL="0" indent="0" latinLnBrk="0">
              <a:lnSpc>
                <a:spcPct val="100000"/>
              </a:lnSpc>
              <a:spcBef>
                <a:spcPts val="0"/>
              </a:spcBef>
              <a:buNone/>
              <a:defRPr lang="sv-SE" sz="2000">
                <a:solidFill>
                  <a:schemeClr val="tx1">
                    <a:lumMod val="75000"/>
                    <a:lumOff val="25000"/>
                  </a:schemeClr>
                </a:solidFill>
              </a:defRPr>
            </a:lvl4pPr>
            <a:lvl5pPr marL="0" indent="0" latinLnBrk="0">
              <a:lnSpc>
                <a:spcPct val="100000"/>
              </a:lnSpc>
              <a:spcBef>
                <a:spcPts val="0"/>
              </a:spcBef>
              <a:buNone/>
              <a:defRPr lang="sv-SE" sz="2000">
                <a:solidFill>
                  <a:schemeClr val="tx1">
                    <a:lumMod val="75000"/>
                    <a:lumOff val="25000"/>
                  </a:schemeClr>
                </a:solidFill>
              </a:defRPr>
            </a:lvl5pPr>
            <a:lvl6pPr marL="0" indent="0" latinLnBrk="0">
              <a:lnSpc>
                <a:spcPct val="100000"/>
              </a:lnSpc>
              <a:spcBef>
                <a:spcPts val="0"/>
              </a:spcBef>
              <a:buNone/>
              <a:defRPr lang="sv-SE" sz="2000">
                <a:solidFill>
                  <a:schemeClr val="tx1">
                    <a:lumMod val="75000"/>
                    <a:lumOff val="25000"/>
                  </a:schemeClr>
                </a:solidFill>
              </a:defRPr>
            </a:lvl6pPr>
            <a:lvl7pPr marL="0" indent="0" latinLnBrk="0">
              <a:lnSpc>
                <a:spcPct val="100000"/>
              </a:lnSpc>
              <a:spcBef>
                <a:spcPts val="0"/>
              </a:spcBef>
              <a:buNone/>
              <a:defRPr lang="sv-SE" sz="2000">
                <a:solidFill>
                  <a:schemeClr val="tx1">
                    <a:lumMod val="75000"/>
                    <a:lumOff val="25000"/>
                  </a:schemeClr>
                </a:solidFill>
              </a:defRPr>
            </a:lvl7pPr>
            <a:lvl8pPr marL="0" indent="0" latinLnBrk="0">
              <a:lnSpc>
                <a:spcPct val="100000"/>
              </a:lnSpc>
              <a:spcBef>
                <a:spcPts val="0"/>
              </a:spcBef>
              <a:buNone/>
              <a:defRPr lang="sv-SE" sz="2000">
                <a:solidFill>
                  <a:schemeClr val="tx1">
                    <a:lumMod val="75000"/>
                    <a:lumOff val="25000"/>
                  </a:schemeClr>
                </a:solidFill>
              </a:defRPr>
            </a:lvl8pPr>
            <a:lvl9pPr marL="0" indent="0" latinLnBrk="0">
              <a:lnSpc>
                <a:spcPct val="100000"/>
              </a:lnSpc>
              <a:spcBef>
                <a:spcPts val="0"/>
              </a:spcBef>
              <a:buNone/>
              <a:defRPr lang="sv-SE" sz="2000">
                <a:solidFill>
                  <a:schemeClr val="tx1">
                    <a:lumMod val="75000"/>
                    <a:lumOff val="25000"/>
                  </a:schemeClr>
                </a:solidFill>
              </a:defRPr>
            </a:lvl9pPr>
          </a:lstStyle>
          <a:p>
            <a:pPr lvl="0"/>
            <a:r>
              <a:rPr lang="sv-SE"/>
              <a:t>Rubriktext</a:t>
            </a:r>
          </a:p>
        </p:txBody>
      </p:sp>
      <p:sp>
        <p:nvSpPr>
          <p:cNvPr id="5" name="Platshållare 4 för text"/>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402336"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2pPr>
            <a:lvl3pPr marL="402336"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3pPr>
            <a:lvl4pPr marL="402336"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4pPr>
            <a:lvl5pPr marL="402336"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5pPr>
            <a:lvl6pPr marL="402336"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6pPr>
            <a:lvl7pPr marL="402336"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7pPr>
            <a:lvl8pPr marL="402336"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8pPr>
            <a:lvl9pPr marL="402336" indent="-182880" latinLnBrk="0">
              <a:lnSpc>
                <a:spcPct val="120000"/>
              </a:lnSpc>
              <a:spcBef>
                <a:spcPts val="1100"/>
              </a:spcBef>
              <a:defRPr lang="sv-SE" sz="1100">
                <a:solidFill>
                  <a:schemeClr val="tx2"/>
                </a:solidFill>
                <a:latin typeface="Segoe UI" panose="020B0502040204020203" pitchFamily="34" charset="0"/>
                <a:ea typeface="Segoe UI" panose="020B0502040204020203" pitchFamily="34" charset="0"/>
                <a:cs typeface="Segoe UI" panose="020B0502040204020203" pitchFamily="34" charset="0"/>
              </a:defRPr>
            </a:lvl9pPr>
          </a:lstStyle>
          <a:p>
            <a:pPr lvl="0"/>
            <a:r>
              <a:rPr lang="sv-SE"/>
              <a:t>Klicka för att ändra formatet för bakgrundstexten</a:t>
            </a:r>
          </a:p>
          <a:p>
            <a:pPr lvl="1"/>
            <a:r>
              <a:rPr lang="sv-SE"/>
              <a:t>Nivå två</a:t>
            </a:r>
          </a:p>
          <a:p>
            <a:pPr lvl="2"/>
            <a:r>
              <a:rPr lang="sv-SE"/>
              <a:t>Nivå tre</a:t>
            </a:r>
          </a:p>
          <a:p>
            <a:pPr lvl="3"/>
            <a:r>
              <a:rPr lang="sv-SE"/>
              <a:t>Nivå fyra</a:t>
            </a:r>
          </a:p>
          <a:p>
            <a:pPr lvl="4"/>
            <a:r>
              <a:rPr lang="sv-SE"/>
              <a:t>Nivå fem</a:t>
            </a:r>
          </a:p>
          <a:p>
            <a:pPr lvl="5"/>
            <a:r>
              <a:rPr lang="sv-SE"/>
              <a:t>Sex</a:t>
            </a:r>
          </a:p>
          <a:p>
            <a:pPr lvl="6"/>
            <a:r>
              <a:rPr lang="sv-SE"/>
              <a:t>Sju</a:t>
            </a:r>
          </a:p>
          <a:p>
            <a:pPr lvl="7"/>
            <a:r>
              <a:rPr lang="sv-SE"/>
              <a:t>Åtta</a:t>
            </a:r>
          </a:p>
          <a:p>
            <a:pPr lvl="8"/>
            <a:r>
              <a:rPr lang="sv-SE"/>
              <a:t>Nio</a:t>
            </a:r>
          </a:p>
        </p:txBody>
      </p:sp>
      <p:sp>
        <p:nvSpPr>
          <p:cNvPr id="3" name="Platshållare 2 för bild"/>
          <p:cNvSpPr>
            <a:spLocks noGrp="1"/>
          </p:cNvSpPr>
          <p:nvPr>
            <p:ph type="pic" sz="quarter" idx="13"/>
          </p:nvPr>
        </p:nvSpPr>
        <p:spPr>
          <a:xfrm>
            <a:off x="1319002" y="2743200"/>
            <a:ext cx="2340864" cy="3513138"/>
          </a:xfrm>
        </p:spPr>
        <p:txBody>
          <a:bodyPr/>
          <a:lstStyle>
            <a:lvl1pPr marL="0" indent="0" algn="ctr" latinLnBrk="0">
              <a:buNone/>
              <a:defRPr lang="sv-SE">
                <a:latin typeface="Segoe UI" panose="020B0502040204020203" pitchFamily="34" charset="0"/>
                <a:ea typeface="Segoe UI" panose="020B0502040204020203" pitchFamily="34" charset="0"/>
                <a:cs typeface="Segoe UI" panose="020B0502040204020203" pitchFamily="34" charset="0"/>
              </a:defRPr>
            </a:lvl1pPr>
          </a:lstStyle>
          <a:p>
            <a:endParaRPr lang="sv-SE"/>
          </a:p>
        </p:txBody>
      </p:sp>
      <p:sp>
        <p:nvSpPr>
          <p:cNvPr id="23" name="Platshållare 8 för text"/>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sv-SE" sz="800" b="1" i="1"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sv-SE" sz="2000">
                <a:solidFill>
                  <a:schemeClr val="tx1">
                    <a:lumMod val="75000"/>
                    <a:lumOff val="25000"/>
                  </a:schemeClr>
                </a:solidFill>
              </a:defRPr>
            </a:lvl2pPr>
            <a:lvl3pPr marL="0" indent="0" latinLnBrk="0">
              <a:lnSpc>
                <a:spcPct val="100000"/>
              </a:lnSpc>
              <a:spcBef>
                <a:spcPts val="0"/>
              </a:spcBef>
              <a:buNone/>
              <a:defRPr lang="sv-SE" sz="2000">
                <a:solidFill>
                  <a:schemeClr val="tx1">
                    <a:lumMod val="75000"/>
                    <a:lumOff val="25000"/>
                  </a:schemeClr>
                </a:solidFill>
              </a:defRPr>
            </a:lvl3pPr>
            <a:lvl4pPr marL="0" indent="0" latinLnBrk="0">
              <a:lnSpc>
                <a:spcPct val="100000"/>
              </a:lnSpc>
              <a:spcBef>
                <a:spcPts val="0"/>
              </a:spcBef>
              <a:buNone/>
              <a:defRPr lang="sv-SE" sz="2000">
                <a:solidFill>
                  <a:schemeClr val="tx1">
                    <a:lumMod val="75000"/>
                    <a:lumOff val="25000"/>
                  </a:schemeClr>
                </a:solidFill>
              </a:defRPr>
            </a:lvl4pPr>
            <a:lvl5pPr marL="0" indent="0" latinLnBrk="0">
              <a:lnSpc>
                <a:spcPct val="100000"/>
              </a:lnSpc>
              <a:spcBef>
                <a:spcPts val="0"/>
              </a:spcBef>
              <a:buNone/>
              <a:defRPr lang="sv-SE" sz="2000">
                <a:solidFill>
                  <a:schemeClr val="tx1">
                    <a:lumMod val="75000"/>
                    <a:lumOff val="25000"/>
                  </a:schemeClr>
                </a:solidFill>
              </a:defRPr>
            </a:lvl5pPr>
            <a:lvl6pPr marL="0" indent="0" latinLnBrk="0">
              <a:lnSpc>
                <a:spcPct val="100000"/>
              </a:lnSpc>
              <a:spcBef>
                <a:spcPts val="0"/>
              </a:spcBef>
              <a:buNone/>
              <a:defRPr lang="sv-SE" sz="2000">
                <a:solidFill>
                  <a:schemeClr val="tx1">
                    <a:lumMod val="75000"/>
                    <a:lumOff val="25000"/>
                  </a:schemeClr>
                </a:solidFill>
              </a:defRPr>
            </a:lvl6pPr>
            <a:lvl7pPr marL="0" indent="0" latinLnBrk="0">
              <a:lnSpc>
                <a:spcPct val="100000"/>
              </a:lnSpc>
              <a:spcBef>
                <a:spcPts val="0"/>
              </a:spcBef>
              <a:buNone/>
              <a:defRPr lang="sv-SE" sz="2000">
                <a:solidFill>
                  <a:schemeClr val="tx1">
                    <a:lumMod val="75000"/>
                    <a:lumOff val="25000"/>
                  </a:schemeClr>
                </a:solidFill>
              </a:defRPr>
            </a:lvl7pPr>
            <a:lvl8pPr marL="0" indent="0" latinLnBrk="0">
              <a:lnSpc>
                <a:spcPct val="100000"/>
              </a:lnSpc>
              <a:spcBef>
                <a:spcPts val="0"/>
              </a:spcBef>
              <a:buNone/>
              <a:defRPr lang="sv-SE" sz="2000">
                <a:solidFill>
                  <a:schemeClr val="tx1">
                    <a:lumMod val="75000"/>
                    <a:lumOff val="25000"/>
                  </a:schemeClr>
                </a:solidFill>
              </a:defRPr>
            </a:lvl8pPr>
            <a:lvl9pPr marL="0" indent="0" latinLnBrk="0">
              <a:lnSpc>
                <a:spcPct val="100000"/>
              </a:lnSpc>
              <a:spcBef>
                <a:spcPts val="0"/>
              </a:spcBef>
              <a:buNone/>
              <a:defRPr lang="sv-SE" sz="2000">
                <a:solidFill>
                  <a:schemeClr val="tx1">
                    <a:lumMod val="75000"/>
                    <a:lumOff val="25000"/>
                  </a:schemeClr>
                </a:solidFill>
              </a:defRPr>
            </a:lvl9pPr>
          </a:lstStyle>
          <a:p>
            <a:pPr lvl="0"/>
            <a:r>
              <a:rPr lang="sv-SE"/>
              <a:t>Lägg till rubrik här</a:t>
            </a:r>
          </a:p>
        </p:txBody>
      </p:sp>
      <p:sp>
        <p:nvSpPr>
          <p:cNvPr id="11" name="Platshållare 8 för text"/>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sv-SE" sz="2600" cap="none"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sv-SE" sz="2000">
                <a:solidFill>
                  <a:schemeClr val="tx1">
                    <a:lumMod val="75000"/>
                    <a:lumOff val="25000"/>
                  </a:schemeClr>
                </a:solidFill>
              </a:defRPr>
            </a:lvl2pPr>
            <a:lvl3pPr marL="0" indent="0" latinLnBrk="0">
              <a:lnSpc>
                <a:spcPct val="100000"/>
              </a:lnSpc>
              <a:spcBef>
                <a:spcPts val="0"/>
              </a:spcBef>
              <a:buNone/>
              <a:defRPr lang="sv-SE" sz="2000">
                <a:solidFill>
                  <a:schemeClr val="tx1">
                    <a:lumMod val="75000"/>
                    <a:lumOff val="25000"/>
                  </a:schemeClr>
                </a:solidFill>
              </a:defRPr>
            </a:lvl3pPr>
            <a:lvl4pPr marL="0" indent="0" latinLnBrk="0">
              <a:lnSpc>
                <a:spcPct val="100000"/>
              </a:lnSpc>
              <a:spcBef>
                <a:spcPts val="0"/>
              </a:spcBef>
              <a:buNone/>
              <a:defRPr lang="sv-SE" sz="2000">
                <a:solidFill>
                  <a:schemeClr val="tx1">
                    <a:lumMod val="75000"/>
                    <a:lumOff val="25000"/>
                  </a:schemeClr>
                </a:solidFill>
              </a:defRPr>
            </a:lvl4pPr>
            <a:lvl5pPr marL="0" indent="0" latinLnBrk="0">
              <a:lnSpc>
                <a:spcPct val="100000"/>
              </a:lnSpc>
              <a:spcBef>
                <a:spcPts val="0"/>
              </a:spcBef>
              <a:buNone/>
              <a:defRPr lang="sv-SE" sz="2000">
                <a:solidFill>
                  <a:schemeClr val="tx1">
                    <a:lumMod val="75000"/>
                    <a:lumOff val="25000"/>
                  </a:schemeClr>
                </a:solidFill>
              </a:defRPr>
            </a:lvl5pPr>
            <a:lvl6pPr marL="0" indent="0" latinLnBrk="0">
              <a:lnSpc>
                <a:spcPct val="100000"/>
              </a:lnSpc>
              <a:spcBef>
                <a:spcPts val="0"/>
              </a:spcBef>
              <a:buNone/>
              <a:defRPr lang="sv-SE" sz="2000">
                <a:solidFill>
                  <a:schemeClr val="tx1">
                    <a:lumMod val="75000"/>
                    <a:lumOff val="25000"/>
                  </a:schemeClr>
                </a:solidFill>
              </a:defRPr>
            </a:lvl6pPr>
            <a:lvl7pPr marL="0" indent="0" latinLnBrk="0">
              <a:lnSpc>
                <a:spcPct val="100000"/>
              </a:lnSpc>
              <a:spcBef>
                <a:spcPts val="0"/>
              </a:spcBef>
              <a:buNone/>
              <a:defRPr lang="sv-SE" sz="2000">
                <a:solidFill>
                  <a:schemeClr val="tx1">
                    <a:lumMod val="75000"/>
                    <a:lumOff val="25000"/>
                  </a:schemeClr>
                </a:solidFill>
              </a:defRPr>
            </a:lvl7pPr>
            <a:lvl8pPr marL="0" indent="0" latinLnBrk="0">
              <a:lnSpc>
                <a:spcPct val="100000"/>
              </a:lnSpc>
              <a:spcBef>
                <a:spcPts val="0"/>
              </a:spcBef>
              <a:buNone/>
              <a:defRPr lang="sv-SE" sz="2000">
                <a:solidFill>
                  <a:schemeClr val="tx1">
                    <a:lumMod val="75000"/>
                    <a:lumOff val="25000"/>
                  </a:schemeClr>
                </a:solidFill>
              </a:defRPr>
            </a:lvl8pPr>
            <a:lvl9pPr marL="0" indent="0" latinLnBrk="0">
              <a:lnSpc>
                <a:spcPct val="100000"/>
              </a:lnSpc>
              <a:spcBef>
                <a:spcPts val="0"/>
              </a:spcBef>
              <a:buNone/>
              <a:defRPr lang="sv-SE" sz="2000">
                <a:solidFill>
                  <a:schemeClr val="tx1">
                    <a:lumMod val="75000"/>
                    <a:lumOff val="25000"/>
                  </a:schemeClr>
                </a:solidFill>
              </a:defRPr>
            </a:lvl9pPr>
          </a:lstStyle>
          <a:p>
            <a:pPr lvl="0"/>
            <a:r>
              <a:rPr lang="sv-SE"/>
              <a:t>Evenemangets datum och tid</a:t>
            </a:r>
          </a:p>
        </p:txBody>
      </p:sp>
      <p:sp>
        <p:nvSpPr>
          <p:cNvPr id="24" name="Platshållare 8 för text"/>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sv-SE" sz="2000"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sv-SE" sz="2000">
                <a:solidFill>
                  <a:schemeClr val="tx1">
                    <a:lumMod val="75000"/>
                    <a:lumOff val="25000"/>
                  </a:schemeClr>
                </a:solidFill>
              </a:defRPr>
            </a:lvl2pPr>
            <a:lvl3pPr marL="0" indent="0" latinLnBrk="0">
              <a:lnSpc>
                <a:spcPct val="100000"/>
              </a:lnSpc>
              <a:spcBef>
                <a:spcPts val="0"/>
              </a:spcBef>
              <a:buNone/>
              <a:defRPr lang="sv-SE" sz="2000">
                <a:solidFill>
                  <a:schemeClr val="tx1">
                    <a:lumMod val="75000"/>
                    <a:lumOff val="25000"/>
                  </a:schemeClr>
                </a:solidFill>
              </a:defRPr>
            </a:lvl3pPr>
            <a:lvl4pPr marL="0" indent="0" latinLnBrk="0">
              <a:lnSpc>
                <a:spcPct val="100000"/>
              </a:lnSpc>
              <a:spcBef>
                <a:spcPts val="0"/>
              </a:spcBef>
              <a:buNone/>
              <a:defRPr lang="sv-SE" sz="2000">
                <a:solidFill>
                  <a:schemeClr val="tx1">
                    <a:lumMod val="75000"/>
                    <a:lumOff val="25000"/>
                  </a:schemeClr>
                </a:solidFill>
              </a:defRPr>
            </a:lvl4pPr>
            <a:lvl5pPr marL="0" indent="0" latinLnBrk="0">
              <a:lnSpc>
                <a:spcPct val="100000"/>
              </a:lnSpc>
              <a:spcBef>
                <a:spcPts val="0"/>
              </a:spcBef>
              <a:buNone/>
              <a:defRPr lang="sv-SE" sz="2000">
                <a:solidFill>
                  <a:schemeClr val="tx1">
                    <a:lumMod val="75000"/>
                    <a:lumOff val="25000"/>
                  </a:schemeClr>
                </a:solidFill>
              </a:defRPr>
            </a:lvl5pPr>
            <a:lvl6pPr marL="0" indent="0" latinLnBrk="0">
              <a:lnSpc>
                <a:spcPct val="100000"/>
              </a:lnSpc>
              <a:spcBef>
                <a:spcPts val="0"/>
              </a:spcBef>
              <a:buNone/>
              <a:defRPr lang="sv-SE" sz="2000">
                <a:solidFill>
                  <a:schemeClr val="tx1">
                    <a:lumMod val="75000"/>
                    <a:lumOff val="25000"/>
                  </a:schemeClr>
                </a:solidFill>
              </a:defRPr>
            </a:lvl6pPr>
            <a:lvl7pPr marL="0" indent="0" latinLnBrk="0">
              <a:lnSpc>
                <a:spcPct val="100000"/>
              </a:lnSpc>
              <a:spcBef>
                <a:spcPts val="0"/>
              </a:spcBef>
              <a:buNone/>
              <a:defRPr lang="sv-SE" sz="2000">
                <a:solidFill>
                  <a:schemeClr val="tx1">
                    <a:lumMod val="75000"/>
                    <a:lumOff val="25000"/>
                  </a:schemeClr>
                </a:solidFill>
              </a:defRPr>
            </a:lvl7pPr>
            <a:lvl8pPr marL="0" indent="0" latinLnBrk="0">
              <a:lnSpc>
                <a:spcPct val="100000"/>
              </a:lnSpc>
              <a:spcBef>
                <a:spcPts val="0"/>
              </a:spcBef>
              <a:buNone/>
              <a:defRPr lang="sv-SE" sz="2000">
                <a:solidFill>
                  <a:schemeClr val="tx1">
                    <a:lumMod val="75000"/>
                    <a:lumOff val="25000"/>
                  </a:schemeClr>
                </a:solidFill>
              </a:defRPr>
            </a:lvl8pPr>
            <a:lvl9pPr marL="0" indent="0" latinLnBrk="0">
              <a:lnSpc>
                <a:spcPct val="100000"/>
              </a:lnSpc>
              <a:spcBef>
                <a:spcPts val="0"/>
              </a:spcBef>
              <a:buNone/>
              <a:defRPr lang="sv-SE" sz="2000">
                <a:solidFill>
                  <a:schemeClr val="tx1">
                    <a:lumMod val="75000"/>
                    <a:lumOff val="25000"/>
                  </a:schemeClr>
                </a:solidFill>
              </a:defRPr>
            </a:lvl9pPr>
          </a:lstStyle>
          <a:p>
            <a:pPr lvl="0"/>
            <a:r>
              <a:rPr lang="sv-SE"/>
              <a:t>Evenemangets adress, postnummer och ort </a:t>
            </a:r>
          </a:p>
        </p:txBody>
      </p:sp>
      <p:sp>
        <p:nvSpPr>
          <p:cNvPr id="32" name="Platshållare 8 för text"/>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sv-SE" sz="1000" b="1"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sv-SE" sz="2000">
                <a:solidFill>
                  <a:schemeClr val="tx1">
                    <a:lumMod val="75000"/>
                    <a:lumOff val="25000"/>
                  </a:schemeClr>
                </a:solidFill>
              </a:defRPr>
            </a:lvl2pPr>
            <a:lvl3pPr marL="0" indent="0" latinLnBrk="0">
              <a:lnSpc>
                <a:spcPct val="100000"/>
              </a:lnSpc>
              <a:spcBef>
                <a:spcPts val="0"/>
              </a:spcBef>
              <a:buNone/>
              <a:defRPr lang="sv-SE" sz="2000">
                <a:solidFill>
                  <a:schemeClr val="tx1">
                    <a:lumMod val="75000"/>
                    <a:lumOff val="25000"/>
                  </a:schemeClr>
                </a:solidFill>
              </a:defRPr>
            </a:lvl3pPr>
            <a:lvl4pPr marL="0" indent="0" latinLnBrk="0">
              <a:lnSpc>
                <a:spcPct val="100000"/>
              </a:lnSpc>
              <a:spcBef>
                <a:spcPts val="0"/>
              </a:spcBef>
              <a:buNone/>
              <a:defRPr lang="sv-SE" sz="2000">
                <a:solidFill>
                  <a:schemeClr val="tx1">
                    <a:lumMod val="75000"/>
                    <a:lumOff val="25000"/>
                  </a:schemeClr>
                </a:solidFill>
              </a:defRPr>
            </a:lvl4pPr>
            <a:lvl5pPr marL="0" indent="0" latinLnBrk="0">
              <a:lnSpc>
                <a:spcPct val="100000"/>
              </a:lnSpc>
              <a:spcBef>
                <a:spcPts val="0"/>
              </a:spcBef>
              <a:buNone/>
              <a:defRPr lang="sv-SE" sz="2000">
                <a:solidFill>
                  <a:schemeClr val="tx1">
                    <a:lumMod val="75000"/>
                    <a:lumOff val="25000"/>
                  </a:schemeClr>
                </a:solidFill>
              </a:defRPr>
            </a:lvl5pPr>
            <a:lvl6pPr marL="0" indent="0" latinLnBrk="0">
              <a:lnSpc>
                <a:spcPct val="100000"/>
              </a:lnSpc>
              <a:spcBef>
                <a:spcPts val="0"/>
              </a:spcBef>
              <a:buNone/>
              <a:defRPr lang="sv-SE" sz="2000">
                <a:solidFill>
                  <a:schemeClr val="tx1">
                    <a:lumMod val="75000"/>
                    <a:lumOff val="25000"/>
                  </a:schemeClr>
                </a:solidFill>
              </a:defRPr>
            </a:lvl6pPr>
            <a:lvl7pPr marL="0" indent="0" latinLnBrk="0">
              <a:lnSpc>
                <a:spcPct val="100000"/>
              </a:lnSpc>
              <a:spcBef>
                <a:spcPts val="0"/>
              </a:spcBef>
              <a:buNone/>
              <a:defRPr lang="sv-SE" sz="2000">
                <a:solidFill>
                  <a:schemeClr val="tx1">
                    <a:lumMod val="75000"/>
                    <a:lumOff val="25000"/>
                  </a:schemeClr>
                </a:solidFill>
              </a:defRPr>
            </a:lvl7pPr>
            <a:lvl8pPr marL="0" indent="0" latinLnBrk="0">
              <a:lnSpc>
                <a:spcPct val="100000"/>
              </a:lnSpc>
              <a:spcBef>
                <a:spcPts val="0"/>
              </a:spcBef>
              <a:buNone/>
              <a:defRPr lang="sv-SE" sz="2000">
                <a:solidFill>
                  <a:schemeClr val="tx1">
                    <a:lumMod val="75000"/>
                    <a:lumOff val="25000"/>
                  </a:schemeClr>
                </a:solidFill>
              </a:defRPr>
            </a:lvl8pPr>
            <a:lvl9pPr marL="0" indent="0" latinLnBrk="0">
              <a:lnSpc>
                <a:spcPct val="100000"/>
              </a:lnSpc>
              <a:spcBef>
                <a:spcPts val="0"/>
              </a:spcBef>
              <a:buNone/>
              <a:defRPr lang="sv-SE" sz="2000">
                <a:solidFill>
                  <a:schemeClr val="tx1">
                    <a:lumMod val="75000"/>
                    <a:lumOff val="25000"/>
                  </a:schemeClr>
                </a:solidFill>
              </a:defRPr>
            </a:lvl9pPr>
          </a:lstStyle>
          <a:p>
            <a:pPr lvl="0"/>
            <a:r>
              <a:rPr lang="sv-SE"/>
              <a:t>Företagets namn</a:t>
            </a:r>
          </a:p>
        </p:txBody>
      </p:sp>
      <p:sp>
        <p:nvSpPr>
          <p:cNvPr id="33" name="Platshållare 8 för text"/>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sv-SE" sz="850"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sv-SE" sz="2000">
                <a:solidFill>
                  <a:schemeClr val="tx1">
                    <a:lumMod val="75000"/>
                    <a:lumOff val="25000"/>
                  </a:schemeClr>
                </a:solidFill>
              </a:defRPr>
            </a:lvl2pPr>
            <a:lvl3pPr marL="0" indent="0" latinLnBrk="0">
              <a:lnSpc>
                <a:spcPct val="100000"/>
              </a:lnSpc>
              <a:spcBef>
                <a:spcPts val="0"/>
              </a:spcBef>
              <a:buNone/>
              <a:defRPr lang="sv-SE" sz="2000">
                <a:solidFill>
                  <a:schemeClr val="tx1">
                    <a:lumMod val="75000"/>
                    <a:lumOff val="25000"/>
                  </a:schemeClr>
                </a:solidFill>
              </a:defRPr>
            </a:lvl3pPr>
            <a:lvl4pPr marL="0" indent="0" latinLnBrk="0">
              <a:lnSpc>
                <a:spcPct val="100000"/>
              </a:lnSpc>
              <a:spcBef>
                <a:spcPts val="0"/>
              </a:spcBef>
              <a:buNone/>
              <a:defRPr lang="sv-SE" sz="2000">
                <a:solidFill>
                  <a:schemeClr val="tx1">
                    <a:lumMod val="75000"/>
                    <a:lumOff val="25000"/>
                  </a:schemeClr>
                </a:solidFill>
              </a:defRPr>
            </a:lvl4pPr>
            <a:lvl5pPr marL="0" indent="0" latinLnBrk="0">
              <a:lnSpc>
                <a:spcPct val="100000"/>
              </a:lnSpc>
              <a:spcBef>
                <a:spcPts val="0"/>
              </a:spcBef>
              <a:buNone/>
              <a:defRPr lang="sv-SE" sz="2000">
                <a:solidFill>
                  <a:schemeClr val="tx1">
                    <a:lumMod val="75000"/>
                    <a:lumOff val="25000"/>
                  </a:schemeClr>
                </a:solidFill>
              </a:defRPr>
            </a:lvl5pPr>
            <a:lvl6pPr marL="0" indent="0" latinLnBrk="0">
              <a:lnSpc>
                <a:spcPct val="100000"/>
              </a:lnSpc>
              <a:spcBef>
                <a:spcPts val="0"/>
              </a:spcBef>
              <a:buNone/>
              <a:defRPr lang="sv-SE" sz="2000">
                <a:solidFill>
                  <a:schemeClr val="tx1">
                    <a:lumMod val="75000"/>
                    <a:lumOff val="25000"/>
                  </a:schemeClr>
                </a:solidFill>
              </a:defRPr>
            </a:lvl6pPr>
            <a:lvl7pPr marL="0" indent="0" latinLnBrk="0">
              <a:lnSpc>
                <a:spcPct val="100000"/>
              </a:lnSpc>
              <a:spcBef>
                <a:spcPts val="0"/>
              </a:spcBef>
              <a:buNone/>
              <a:defRPr lang="sv-SE" sz="2000">
                <a:solidFill>
                  <a:schemeClr val="tx1">
                    <a:lumMod val="75000"/>
                    <a:lumOff val="25000"/>
                  </a:schemeClr>
                </a:solidFill>
              </a:defRPr>
            </a:lvl7pPr>
            <a:lvl8pPr marL="0" indent="0" latinLnBrk="0">
              <a:lnSpc>
                <a:spcPct val="100000"/>
              </a:lnSpc>
              <a:spcBef>
                <a:spcPts val="0"/>
              </a:spcBef>
              <a:buNone/>
              <a:defRPr lang="sv-SE" sz="2000">
                <a:solidFill>
                  <a:schemeClr val="tx1">
                    <a:lumMod val="75000"/>
                    <a:lumOff val="25000"/>
                  </a:schemeClr>
                </a:solidFill>
              </a:defRPr>
            </a:lvl8pPr>
            <a:lvl9pPr marL="0" indent="0" latinLnBrk="0">
              <a:lnSpc>
                <a:spcPct val="100000"/>
              </a:lnSpc>
              <a:spcBef>
                <a:spcPts val="0"/>
              </a:spcBef>
              <a:buNone/>
              <a:defRPr lang="sv-SE" sz="2000">
                <a:solidFill>
                  <a:schemeClr val="tx1">
                    <a:lumMod val="75000"/>
                    <a:lumOff val="25000"/>
                  </a:schemeClr>
                </a:solidFill>
              </a:defRPr>
            </a:lvl9pPr>
          </a:lstStyle>
          <a:p>
            <a:pPr lvl="0"/>
            <a:r>
              <a:rPr lang="sv-SE"/>
              <a:t>Adress, postnummer, Ort</a:t>
            </a:r>
          </a:p>
          <a:p>
            <a:pPr lvl="0"/>
            <a:r>
              <a:rPr lang="sv-SE"/>
              <a:t>Telefon | E-postadress | Webbadress</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rubrik"/>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sv-SE"/>
              <a:t>Lägga till text</a:t>
            </a:r>
          </a:p>
        </p:txBody>
      </p:sp>
      <p:sp>
        <p:nvSpPr>
          <p:cNvPr id="3" name="Platshållare 2 för text"/>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sv-SE"/>
              <a:t>Klicka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3 för datum"/>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sv-SE"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B15D3D48-5C63-4CD0-B9D2-B4D2F496D790}" type="datetimeFigureOut">
              <a:rPr lang="sv-SE" smtClean="0"/>
              <a:pPr/>
              <a:t>2013-07-29</a:t>
            </a:fld>
            <a:endParaRPr lang="sv-SE"/>
          </a:p>
        </p:txBody>
      </p:sp>
      <p:sp>
        <p:nvSpPr>
          <p:cNvPr id="5" name="Platshållare 4 för sidfot"/>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sv-SE"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sv-SE"/>
          </a:p>
        </p:txBody>
      </p:sp>
      <p:sp>
        <p:nvSpPr>
          <p:cNvPr id="6" name="Platshållare 5 för bildnummer"/>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sv-SE"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308FAEA7-0C3C-4CCF-BA6B-669D7915826F}" type="slidenum">
              <a:rPr lang="sv-SE" smtClean="0"/>
              <a:pPr/>
              <a:t>‹#›</a:t>
            </a:fld>
            <a:endParaRPr lang="sv-SE"/>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sv-SE" sz="5200" b="1" kern="1200"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sv-SE"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582930" indent="-194310" algn="l" defTabSz="777240" rtl="0" eaLnBrk="1" latinLnBrk="0" hangingPunct="1">
        <a:lnSpc>
          <a:spcPct val="90000"/>
        </a:lnSpc>
        <a:spcBef>
          <a:spcPts val="425"/>
        </a:spcBef>
        <a:buFont typeface="Arial" panose="020B0604020202020204" pitchFamily="34" charset="0"/>
        <a:buChar char="•"/>
        <a:defRPr lang="sv-SE"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2pPr>
      <a:lvl3pPr marL="971550" indent="-194310" algn="l" defTabSz="777240" rtl="0" eaLnBrk="1" latinLnBrk="0" hangingPunct="1">
        <a:lnSpc>
          <a:spcPct val="90000"/>
        </a:lnSpc>
        <a:spcBef>
          <a:spcPts val="425"/>
        </a:spcBef>
        <a:buFont typeface="Arial" panose="020B0604020202020204" pitchFamily="34" charset="0"/>
        <a:buChar char="•"/>
        <a:defRPr lang="sv-SE"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3pPr>
      <a:lvl4pPr marL="1360170" indent="-194310" algn="l" defTabSz="777240" rtl="0" eaLnBrk="1" latinLnBrk="0" hangingPunct="1">
        <a:lnSpc>
          <a:spcPct val="90000"/>
        </a:lnSpc>
        <a:spcBef>
          <a:spcPts val="425"/>
        </a:spcBef>
        <a:buFont typeface="Arial" panose="020B0604020202020204" pitchFamily="34" charset="0"/>
        <a:buChar char="•"/>
        <a:defRPr lang="sv-SE"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4pPr>
      <a:lvl5pPr marL="1748790" indent="-194310" algn="l" defTabSz="777240" rtl="0" eaLnBrk="1" latinLnBrk="0" hangingPunct="1">
        <a:lnSpc>
          <a:spcPct val="90000"/>
        </a:lnSpc>
        <a:spcBef>
          <a:spcPts val="425"/>
        </a:spcBef>
        <a:buFont typeface="Arial" panose="020B0604020202020204" pitchFamily="34" charset="0"/>
        <a:buChar char="•"/>
        <a:defRPr lang="sv-SE"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9pPr>
    </p:bodyStyle>
    <p:otherStyle>
      <a:defPPr>
        <a:defRPr lang="sv-SE"/>
      </a:defPPr>
      <a:lvl1pPr marL="0" algn="l" defTabSz="777240" rtl="0" eaLnBrk="1" latinLnBrk="0" hangingPunct="1">
        <a:defRPr lang="sv-SE" sz="1530" kern="1200">
          <a:solidFill>
            <a:schemeClr val="tx1"/>
          </a:solidFill>
          <a:latin typeface="+mn-lt"/>
          <a:ea typeface="+mn-ea"/>
          <a:cs typeface="+mn-cs"/>
        </a:defRPr>
      </a:lvl1pPr>
      <a:lvl2pPr marL="388620" algn="l" defTabSz="777240" rtl="0" eaLnBrk="1" latinLnBrk="0" hangingPunct="1">
        <a:defRPr lang="sv-SE" sz="1530" kern="1200">
          <a:solidFill>
            <a:schemeClr val="tx1"/>
          </a:solidFill>
          <a:latin typeface="+mn-lt"/>
          <a:ea typeface="+mn-ea"/>
          <a:cs typeface="+mn-cs"/>
        </a:defRPr>
      </a:lvl2pPr>
      <a:lvl3pPr marL="777240" algn="l" defTabSz="777240" rtl="0" eaLnBrk="1" latinLnBrk="0" hangingPunct="1">
        <a:defRPr lang="sv-SE" sz="1530" kern="1200">
          <a:solidFill>
            <a:schemeClr val="tx1"/>
          </a:solidFill>
          <a:latin typeface="+mn-lt"/>
          <a:ea typeface="+mn-ea"/>
          <a:cs typeface="+mn-cs"/>
        </a:defRPr>
      </a:lvl3pPr>
      <a:lvl4pPr marL="1165860" algn="l" defTabSz="777240" rtl="0" eaLnBrk="1" latinLnBrk="0" hangingPunct="1">
        <a:defRPr lang="sv-SE" sz="1530" kern="1200">
          <a:solidFill>
            <a:schemeClr val="tx1"/>
          </a:solidFill>
          <a:latin typeface="+mn-lt"/>
          <a:ea typeface="+mn-ea"/>
          <a:cs typeface="+mn-cs"/>
        </a:defRPr>
      </a:lvl4pPr>
      <a:lvl5pPr marL="1554480" algn="l" defTabSz="777240" rtl="0" eaLnBrk="1" latinLnBrk="0" hangingPunct="1">
        <a:defRPr lang="sv-SE" sz="1530" kern="1200">
          <a:solidFill>
            <a:schemeClr val="tx1"/>
          </a:solidFill>
          <a:latin typeface="+mn-lt"/>
          <a:ea typeface="+mn-ea"/>
          <a:cs typeface="+mn-cs"/>
        </a:defRPr>
      </a:lvl5pPr>
      <a:lvl6pPr marL="1943100" algn="l" defTabSz="777240" rtl="0" eaLnBrk="1" latinLnBrk="0" hangingPunct="1">
        <a:defRPr lang="sv-SE" sz="1530" kern="1200">
          <a:solidFill>
            <a:schemeClr val="tx1"/>
          </a:solidFill>
          <a:latin typeface="+mn-lt"/>
          <a:ea typeface="+mn-ea"/>
          <a:cs typeface="+mn-cs"/>
        </a:defRPr>
      </a:lvl6pPr>
      <a:lvl7pPr marL="2331720" algn="l" defTabSz="777240" rtl="0" eaLnBrk="1" latinLnBrk="0" hangingPunct="1">
        <a:defRPr lang="sv-SE" sz="1530" kern="1200">
          <a:solidFill>
            <a:schemeClr val="tx1"/>
          </a:solidFill>
          <a:latin typeface="+mn-lt"/>
          <a:ea typeface="+mn-ea"/>
          <a:cs typeface="+mn-cs"/>
        </a:defRPr>
      </a:lvl7pPr>
      <a:lvl8pPr marL="2720340" algn="l" defTabSz="777240" rtl="0" eaLnBrk="1" latinLnBrk="0" hangingPunct="1">
        <a:defRPr lang="sv-SE" sz="1530" kern="1200">
          <a:solidFill>
            <a:schemeClr val="tx1"/>
          </a:solidFill>
          <a:latin typeface="+mn-lt"/>
          <a:ea typeface="+mn-ea"/>
          <a:cs typeface="+mn-cs"/>
        </a:defRPr>
      </a:lvl8pPr>
      <a:lvl9pPr marL="3108960" algn="l" defTabSz="777240" rtl="0" eaLnBrk="1" latinLnBrk="0" hangingPunct="1">
        <a:defRPr lang="sv-SE"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Platshållare 36 för text"/>
          <p:cNvSpPr>
            <a:spLocks noGrp="1"/>
          </p:cNvSpPr>
          <p:nvPr>
            <p:ph type="body" sz="quarter" idx="10"/>
          </p:nvPr>
        </p:nvSpPr>
        <p:spPr/>
        <p:txBody>
          <a:bodyPr/>
          <a:lstStyle/>
          <a:p>
            <a:r>
              <a:rPr lang="sv-SE" sz="4800" dirty="0"/>
              <a:t>Namnet på ditt evenemang</a:t>
            </a:r>
          </a:p>
        </p:txBody>
      </p:sp>
      <p:sp>
        <p:nvSpPr>
          <p:cNvPr id="42" name="Platshållare 41 för text"/>
          <p:cNvSpPr>
            <a:spLocks noGrp="1"/>
          </p:cNvSpPr>
          <p:nvPr>
            <p:ph type="body" sz="quarter" idx="16"/>
          </p:nvPr>
        </p:nvSpPr>
        <p:spPr/>
        <p:txBody>
          <a:bodyPr/>
          <a:lstStyle/>
          <a:p>
            <a:r>
              <a:rPr lang="sv-SE" dirty="0"/>
              <a:t>Skapa ett suveränt flygblad</a:t>
            </a:r>
          </a:p>
        </p:txBody>
      </p:sp>
      <p:sp>
        <p:nvSpPr>
          <p:cNvPr id="43" name="Platshållare 42 för text"/>
          <p:cNvSpPr>
            <a:spLocks noGrp="1"/>
          </p:cNvSpPr>
          <p:nvPr>
            <p:ph type="body" sz="quarter" idx="17"/>
          </p:nvPr>
        </p:nvSpPr>
        <p:spPr/>
        <p:txBody>
          <a:bodyPr/>
          <a:lstStyle/>
          <a:p>
            <a:pPr marL="0" indent="0">
              <a:buNone/>
            </a:pPr>
            <a:r>
              <a:rPr lang="sv-SE" dirty="0"/>
              <a:t>Du kan ersätta all platshållartext (som den här) genom att bara markera den och mata in egen text.</a:t>
            </a:r>
          </a:p>
          <a:p>
            <a:r>
              <a:rPr lang="sv-SE" dirty="0"/>
              <a:t>Om du vill lägga till eller ta bort listpunkter från texten använder du knappen Punkter på fliken Start.</a:t>
            </a:r>
          </a:p>
          <a:p>
            <a:r>
              <a:rPr lang="sv-SE" dirty="0"/>
              <a:t>Om du vill ersätta ett foto tar du först bort den befintliga bilden. Lägg sedan till en egen bild med Infoga &gt; Bild.</a:t>
            </a:r>
          </a:p>
          <a:p>
            <a:endParaRPr lang="sv-SE" dirty="0"/>
          </a:p>
        </p:txBody>
      </p:sp>
      <p:pic>
        <p:nvPicPr>
          <p:cNvPr id="70" name="Platshållare 69 för bild" descr="Foto på en människa från midjan och neråt, med blåjeans, handskar och plastskor, håller i en liten kratta. Metallhink full med färgglada löv vid sidan." title="Exempelbil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Platshållare 65 för text"/>
          <p:cNvSpPr>
            <a:spLocks noGrp="1"/>
          </p:cNvSpPr>
          <p:nvPr>
            <p:ph type="body" sz="quarter" idx="14"/>
          </p:nvPr>
        </p:nvSpPr>
        <p:spPr/>
        <p:txBody>
          <a:bodyPr/>
          <a:lstStyle/>
          <a:p>
            <a:r>
              <a:rPr lang="sv-SE"/>
              <a:t>Lägg till en rubrik för fotot här.</a:t>
            </a:r>
          </a:p>
        </p:txBody>
      </p:sp>
      <p:sp>
        <p:nvSpPr>
          <p:cNvPr id="64" name="Platshållare 63 för text"/>
          <p:cNvSpPr>
            <a:spLocks noGrp="1"/>
          </p:cNvSpPr>
          <p:nvPr>
            <p:ph type="body" sz="quarter" idx="12"/>
          </p:nvPr>
        </p:nvSpPr>
        <p:spPr>
          <a:xfrm>
            <a:off x="1319002" y="7024685"/>
            <a:ext cx="5488198" cy="322599"/>
          </a:xfrm>
        </p:spPr>
        <p:txBody>
          <a:bodyPr/>
          <a:lstStyle/>
          <a:p>
            <a:r>
              <a:rPr lang="sv-SE" sz="2300" b="1" dirty="0"/>
              <a:t>Evenemangets datum</a:t>
            </a:r>
            <a:r>
              <a:rPr lang="sv-SE" sz="2300" dirty="0"/>
              <a:t> Evenemangets tid</a:t>
            </a:r>
          </a:p>
        </p:txBody>
      </p:sp>
      <p:sp>
        <p:nvSpPr>
          <p:cNvPr id="67" name="Platshållare 66 för text"/>
          <p:cNvSpPr>
            <a:spLocks noGrp="1"/>
          </p:cNvSpPr>
          <p:nvPr>
            <p:ph type="body" sz="quarter" idx="15"/>
          </p:nvPr>
        </p:nvSpPr>
        <p:spPr/>
        <p:txBody>
          <a:bodyPr/>
          <a:lstStyle/>
          <a:p>
            <a:r>
              <a:rPr lang="sv-SE" dirty="0"/>
              <a:t>Evenemangets adress, postnummer och ort </a:t>
            </a:r>
          </a:p>
        </p:txBody>
      </p:sp>
      <p:sp>
        <p:nvSpPr>
          <p:cNvPr id="68" name="Platshållare 67 för text"/>
          <p:cNvSpPr>
            <a:spLocks noGrp="1"/>
          </p:cNvSpPr>
          <p:nvPr>
            <p:ph type="body" sz="quarter" idx="18"/>
          </p:nvPr>
        </p:nvSpPr>
        <p:spPr>
          <a:xfrm>
            <a:off x="2462379" y="8723430"/>
            <a:ext cx="2452124" cy="307033"/>
          </a:xfrm>
        </p:spPr>
        <p:txBody>
          <a:bodyPr anchor="b"/>
          <a:lstStyle/>
          <a:p>
            <a:r>
              <a:rPr lang="sv-SE" dirty="0"/>
              <a:t>Företagets namn</a:t>
            </a:r>
          </a:p>
        </p:txBody>
      </p:sp>
      <p:sp>
        <p:nvSpPr>
          <p:cNvPr id="69" name="Platshållare 68 för text"/>
          <p:cNvSpPr>
            <a:spLocks noGrp="1"/>
          </p:cNvSpPr>
          <p:nvPr>
            <p:ph type="body" sz="quarter" idx="19"/>
          </p:nvPr>
        </p:nvSpPr>
        <p:spPr>
          <a:xfrm>
            <a:off x="2462379" y="9038256"/>
            <a:ext cx="2452124" cy="322599"/>
          </a:xfrm>
        </p:spPr>
        <p:txBody>
          <a:bodyPr/>
          <a:lstStyle/>
          <a:p>
            <a:pPr lvl="0"/>
            <a:r>
              <a:rPr lang="sv-SE" dirty="0"/>
              <a:t>Adress, postnummer, Ort</a:t>
            </a:r>
          </a:p>
          <a:p>
            <a:pPr lvl="0"/>
            <a:r>
              <a:rPr lang="sv-SE" dirty="0"/>
              <a:t>Telefon | E-postadress | Webbadress</a:t>
            </a:r>
          </a:p>
        </p:txBody>
      </p:sp>
      <p:pic>
        <p:nvPicPr>
          <p:cNvPr id="71" name="Bild 70" descr="Ersätt med din logotyp" title="Exempel på logotypbild"/>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9002" y="8946058"/>
            <a:ext cx="993419" cy="2868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Litet företagsflygblad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Det här värdet visar hur många gånger objektet har sparats eller genomgåtts. Värdet uppdateras i programmet efter varje genomgång.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156</Words>
  <Application>Microsoft Office PowerPoint</Application>
  <PresentationFormat>Anpassad</PresentationFormat>
  <Paragraphs>13</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Cambria</vt:lpstr>
      <vt:lpstr>Segoe UI</vt:lpstr>
      <vt:lpstr>Litet företagsflygblad 8,5 x 11</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
  <cp:lastModifiedBy/>
  <cp:revision>4</cp:revision>
  <dcterms:created xsi:type="dcterms:W3CDTF">2012-11-05T21:53:37Z</dcterms:created>
  <dcterms:modified xsi:type="dcterms:W3CDTF">2013-07-29T14:23:11Z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