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ledande sidor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Gruppmedlem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Gruppmedlem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Gruppmedlem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Allmänt avslut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örfattare" initials="F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76" d="100"/>
          <a:sy n="76" d="100"/>
        </p:scale>
        <p:origin x="126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Första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Andra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Tredje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311328"/>
        <c:axId val="111311888"/>
      </c:barChart>
      <c:catAx>
        <c:axId val="11131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sv-SE"/>
          </a:p>
        </c:txPr>
        <c:crossAx val="111311888"/>
        <c:crosses val="autoZero"/>
        <c:auto val="1"/>
        <c:lblAlgn val="ctr"/>
        <c:lblOffset val="100"/>
        <c:noMultiLvlLbl val="0"/>
      </c:catAx>
      <c:valAx>
        <c:axId val="11131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131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Blad1!$A$2:$A$5</c:f>
              <c:strCache>
                <c:ptCount val="4"/>
                <c:pt idx="0">
                  <c:v>Artikel 1</c:v>
                </c:pt>
                <c:pt idx="1">
                  <c:v>Artikel 2</c:v>
                </c:pt>
                <c:pt idx="2">
                  <c:v>Artikel 3</c:v>
                </c:pt>
                <c:pt idx="3">
                  <c:v>Artikel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853568"/>
        <c:axId val="112854128"/>
      </c:lineChart>
      <c:catAx>
        <c:axId val="11285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sv-SE"/>
          </a:p>
        </c:txPr>
        <c:crossAx val="112854128"/>
        <c:crosses val="autoZero"/>
        <c:auto val="1"/>
        <c:lblAlgn val="ctr"/>
        <c:lblOffset val="100"/>
        <c:noMultiLvlLbl val="0"/>
      </c:catAx>
      <c:valAx>
        <c:axId val="11285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sv-SE"/>
          </a:p>
        </c:txPr>
        <c:crossAx val="11285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3C268358-FABA-4BB8-9D89-062005484D1E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21CA413-830C-4180-8AC8-368DD808A394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E32C6B5A-F00C-4469-BAA1-2B7CBC3A0695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C680F925-E289-4581-A7B8-72ED0286A048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E1CCE008-F316-4BE6-99B6-6A9CFDD00D54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0C2B4E0-F2E6-40C8-8BA5-471F1DE9DD28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502F590-18AE-4AA1-A953-71D7550A8BB2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9711E9D-7E4E-4547-AADF-3770D20036E5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8F6A493-3136-44A2-A2E8-4D23A1C99F96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FEF8A7F3-6BED-4A76-B900-54717CE2663C}">
      <dgm:prSet phldrT="[Text]"/>
      <dgm:spPr/>
      <dgm:t>
        <a:bodyPr/>
        <a:lstStyle/>
        <a:p>
          <a:r>
            <a:rPr lang="sv-SE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sv-SE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sv-SE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sv-SE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sv-SE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sv-SE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sv-SE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sv-SE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sv-SE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sv-SE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sv-SE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sv-SE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sv-SE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sv-SE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sv-SE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sv-SE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sv-SE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sv-SE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sv-SE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sv-SE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6239" y="997228"/>
          <a:ext cx="1407698" cy="907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sp:txBody>
      <dsp:txXfrm>
        <a:off x="6239" y="997228"/>
        <a:ext cx="1407698" cy="563079"/>
      </dsp:txXfrm>
    </dsp:sp>
    <dsp:sp modelId="{0C3601CC-B5F1-4072-9269-74F248F8C61D}">
      <dsp:nvSpPr>
        <dsp:cNvPr id="0" name=""/>
        <dsp:cNvSpPr/>
      </dsp:nvSpPr>
      <dsp:spPr>
        <a:xfrm>
          <a:off x="294562" y="1560308"/>
          <a:ext cx="1407698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sp:txBody>
      <dsp:txXfrm>
        <a:off x="329990" y="1595736"/>
        <a:ext cx="1336842" cy="1138744"/>
      </dsp:txXfrm>
    </dsp:sp>
    <dsp:sp modelId="{3081B2B2-3C00-4CAD-860E-7CF32819F02C}">
      <dsp:nvSpPr>
        <dsp:cNvPr id="0" name=""/>
        <dsp:cNvSpPr/>
      </dsp:nvSpPr>
      <dsp:spPr>
        <a:xfrm>
          <a:off x="1627339" y="11035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27339" y="11736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267545" y="997228"/>
          <a:ext cx="1407698" cy="907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sp:txBody>
      <dsp:txXfrm>
        <a:off x="2267545" y="997228"/>
        <a:ext cx="1407698" cy="563079"/>
      </dsp:txXfrm>
    </dsp:sp>
    <dsp:sp modelId="{265504F2-B3CF-4661-9B46-BC2F01F973FB}">
      <dsp:nvSpPr>
        <dsp:cNvPr id="0" name=""/>
        <dsp:cNvSpPr/>
      </dsp:nvSpPr>
      <dsp:spPr>
        <a:xfrm>
          <a:off x="2555869" y="1560308"/>
          <a:ext cx="1407698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sp:txBody>
      <dsp:txXfrm>
        <a:off x="2591297" y="1595736"/>
        <a:ext cx="1336842" cy="1138744"/>
      </dsp:txXfrm>
    </dsp:sp>
    <dsp:sp modelId="{88AC6ECC-5499-4924-974E-31D5D33AE8C3}">
      <dsp:nvSpPr>
        <dsp:cNvPr id="0" name=""/>
        <dsp:cNvSpPr/>
      </dsp:nvSpPr>
      <dsp:spPr>
        <a:xfrm>
          <a:off x="3888645" y="11035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888645" y="11736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528851" y="997228"/>
          <a:ext cx="1407698" cy="9072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sp:txBody>
      <dsp:txXfrm>
        <a:off x="4528851" y="997228"/>
        <a:ext cx="1407698" cy="563079"/>
      </dsp:txXfrm>
    </dsp:sp>
    <dsp:sp modelId="{8299BF91-4F22-4B50-88A1-CA9B5C658BDC}">
      <dsp:nvSpPr>
        <dsp:cNvPr id="0" name=""/>
        <dsp:cNvSpPr/>
      </dsp:nvSpPr>
      <dsp:spPr>
        <a:xfrm>
          <a:off x="4817175" y="1560308"/>
          <a:ext cx="1407698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sp:txBody>
      <dsp:txXfrm>
        <a:off x="4852603" y="1595736"/>
        <a:ext cx="1336842" cy="1138744"/>
      </dsp:txXfrm>
    </dsp:sp>
    <dsp:sp modelId="{CF7BFC9A-01FF-4197-B380-237018FB5645}">
      <dsp:nvSpPr>
        <dsp:cNvPr id="0" name=""/>
        <dsp:cNvSpPr/>
      </dsp:nvSpPr>
      <dsp:spPr>
        <a:xfrm>
          <a:off x="6149951" y="11035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6149951" y="11736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6790157" y="997228"/>
          <a:ext cx="1407698" cy="9072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sp:txBody>
      <dsp:txXfrm>
        <a:off x="6790157" y="997228"/>
        <a:ext cx="1407698" cy="563079"/>
      </dsp:txXfrm>
    </dsp:sp>
    <dsp:sp modelId="{D06E625A-E449-4CE6-986C-48022521A5F1}">
      <dsp:nvSpPr>
        <dsp:cNvPr id="0" name=""/>
        <dsp:cNvSpPr/>
      </dsp:nvSpPr>
      <dsp:spPr>
        <a:xfrm>
          <a:off x="7078481" y="1560308"/>
          <a:ext cx="1407698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sp:txBody>
      <dsp:txXfrm>
        <a:off x="7113909" y="1595736"/>
        <a:ext cx="1336842" cy="1138744"/>
      </dsp:txXfrm>
    </dsp:sp>
    <dsp:sp modelId="{C671EBB1-52CC-4458-8A43-D9AB1BA6D92E}">
      <dsp:nvSpPr>
        <dsp:cNvPr id="0" name=""/>
        <dsp:cNvSpPr/>
      </dsp:nvSpPr>
      <dsp:spPr>
        <a:xfrm>
          <a:off x="8411257" y="11035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300" kern="120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411257" y="11736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051463" y="997228"/>
          <a:ext cx="1407698" cy="9072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Objekt</a:t>
          </a:r>
        </a:p>
      </dsp:txBody>
      <dsp:txXfrm>
        <a:off x="9051463" y="997228"/>
        <a:ext cx="1407698" cy="563079"/>
      </dsp:txXfrm>
    </dsp:sp>
    <dsp:sp modelId="{CFF3288D-D74C-44EF-8248-56A581067ACD}">
      <dsp:nvSpPr>
        <dsp:cNvPr id="0" name=""/>
        <dsp:cNvSpPr/>
      </dsp:nvSpPr>
      <dsp:spPr>
        <a:xfrm>
          <a:off x="9339787" y="1560308"/>
          <a:ext cx="1407698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Text</a:t>
          </a:r>
        </a:p>
      </dsp:txBody>
      <dsp:txXfrm>
        <a:off x="9375215" y="1595736"/>
        <a:ext cx="1336842" cy="1138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761991DB-DEE8-4174-9435-9D9F721C6C6A}" type="datetimeFigureOut">
              <a:t>2013-07-31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A7666ED7-631A-46AF-B451-227D0A8685A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cs typeface="Calibri"/>
              </a:rPr>
              <a:t>Vi utformade den här mallen</a:t>
            </a:r>
            <a:r>
              <a:rPr lang="sv-SE" baseline="0" dirty="0">
                <a:cs typeface="Calibri"/>
              </a:rPr>
              <a:t> så att varje medlem i projektteamet har en uppsättning bilder med egna teman där han/hon kan presentera sin forskning. Medlemmar, så här lägger ni till en ny bild till bara er uppsättning: </a:t>
            </a:r>
          </a:p>
          <a:p>
            <a:r>
              <a:rPr lang="sv-SE" baseline="0" dirty="0">
                <a:cs typeface="Calibri"/>
              </a:rPr>
              <a:t/>
            </a:r>
            <a:br>
              <a:rPr lang="sv-SE" baseline="0" dirty="0">
                <a:cs typeface="Calibri"/>
              </a:rPr>
            </a:br>
            <a:endParaRPr lang="sv-SE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cs typeface="Calibri"/>
              </a:rPr>
              <a:t>Markera den plats där du vill lägga till bilden:</a:t>
            </a:r>
            <a:r>
              <a:rPr lang="sv-SE" baseline="0" dirty="0">
                <a:cs typeface="Calibri"/>
              </a:rPr>
              <a:t> Markera </a:t>
            </a:r>
            <a:r>
              <a:rPr lang="sv-SE" dirty="0">
                <a:cs typeface="Calibri"/>
              </a:rPr>
              <a:t>en </a:t>
            </a:r>
            <a:r>
              <a:rPr lang="sv-SE" baseline="0" dirty="0">
                <a:cs typeface="Calibri"/>
              </a:rPr>
              <a:t>befintlig bild i rutan Miniatyrbilder, k</a:t>
            </a:r>
            <a:r>
              <a:rPr lang="sv-SE" dirty="0"/>
              <a:t>licka på knappen Ny bild,</a:t>
            </a:r>
            <a:r>
              <a:rPr lang="sv-SE" baseline="0" dirty="0"/>
              <a:t> och </a:t>
            </a:r>
            <a:r>
              <a:rPr lang="sv-SE" dirty="0"/>
              <a:t>välj sedan en layout.</a:t>
            </a:r>
            <a:r>
              <a:rPr lang="sv-SE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>
                <a:cs typeface="Calibri"/>
              </a:rPr>
              <a:t/>
            </a:r>
            <a:br>
              <a:rPr lang="sv-SE" baseline="0" dirty="0">
                <a:cs typeface="Calibri"/>
              </a:rPr>
            </a:br>
            <a:endParaRPr lang="sv-SE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/>
              <a:t>Den nya bilden får samma tema som den befintliga bilden du valde.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baseline="0" dirty="0">
                <a:cs typeface="Calibri"/>
              </a:rPr>
              <a:t/>
            </a:r>
            <a:br>
              <a:rPr lang="sv-SE" b="1" baseline="0" dirty="0">
                <a:cs typeface="Calibri"/>
              </a:rPr>
            </a:br>
            <a:endParaRPr lang="sv-SE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baseline="0" dirty="0"/>
              <a:t>Var försiktig! </a:t>
            </a:r>
            <a:r>
              <a:rPr lang="sv-SE" baseline="0" dirty="0"/>
              <a:t>Ställ inte till det för dina medpresentatörer genom att ändra deras teman av misstag. Det kan hända om du väljer en temavariant på fliken Design, så att alla bilder i presentationen ändras till det utseendet</a:t>
            </a:r>
            <a:r>
              <a:rPr lang="sv-SE" baseline="0"/>
              <a:t>. 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sv-SE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v-SE" sz="8800" spc="-12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v-SE" sz="3200">
                <a:solidFill>
                  <a:srgbClr val="2626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sv-SE" sz="2800"/>
            </a:lvl2pPr>
            <a:lvl3pPr marL="914400" indent="0" algn="ctr" latinLnBrk="0">
              <a:buNone/>
              <a:defRPr lang="sv-SE" sz="2400"/>
            </a:lvl3pPr>
            <a:lvl4pPr marL="1371600" indent="0" algn="ctr" latinLnBrk="0">
              <a:buNone/>
              <a:defRPr lang="sv-SE" sz="2000"/>
            </a:lvl4pPr>
            <a:lvl5pPr marL="1828800" indent="0" algn="ctr" latinLnBrk="0">
              <a:buNone/>
              <a:defRPr lang="sv-SE" sz="2000"/>
            </a:lvl5pPr>
            <a:lvl6pPr marL="2286000" indent="0" algn="ctr" latinLnBrk="0">
              <a:buNone/>
              <a:defRPr lang="sv-SE" sz="2000"/>
            </a:lvl6pPr>
            <a:lvl7pPr marL="2743200" indent="0" algn="ctr" latinLnBrk="0">
              <a:buNone/>
              <a:defRPr lang="sv-SE" sz="2000"/>
            </a:lvl7pPr>
            <a:lvl8pPr marL="3200400" indent="0" algn="ctr" latinLnBrk="0">
              <a:buNone/>
              <a:defRPr lang="sv-SE" sz="2000"/>
            </a:lvl8pPr>
            <a:lvl9pPr marL="3657600" indent="0" algn="ctr" latinLnBrk="0">
              <a:buNone/>
              <a:defRPr lang="sv-SE" sz="2000"/>
            </a:lvl9pPr>
          </a:lstStyle>
          <a:p>
            <a:r>
              <a:rPr lang="sv-SE"/>
              <a:t>Klicka här för att ändra format för underrubrik i bakgrunden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>
            <a:normAutofit/>
          </a:bodyPr>
          <a:lstStyle>
            <a:lvl1pPr>
              <a:defRPr sz="4600"/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v-SE" sz="8800" spc="-12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v-SE" sz="3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sv-SE" sz="2800"/>
            </a:lvl2pPr>
            <a:lvl3pPr marL="914400" indent="0" algn="ctr" latinLnBrk="0">
              <a:buNone/>
              <a:defRPr lang="sv-SE" sz="2400"/>
            </a:lvl3pPr>
            <a:lvl4pPr marL="1371600" indent="0" algn="ctr" latinLnBrk="0">
              <a:buNone/>
              <a:defRPr lang="sv-SE" sz="2000"/>
            </a:lvl4pPr>
            <a:lvl5pPr marL="1828800" indent="0" algn="ctr" latinLnBrk="0">
              <a:buNone/>
              <a:defRPr lang="sv-SE" sz="2000"/>
            </a:lvl5pPr>
            <a:lvl6pPr marL="2286000" indent="0" algn="ctr" latinLnBrk="0">
              <a:buNone/>
              <a:defRPr lang="sv-SE" sz="2000"/>
            </a:lvl6pPr>
            <a:lvl7pPr marL="2743200" indent="0" algn="ctr" latinLnBrk="0">
              <a:buNone/>
              <a:defRPr lang="sv-SE" sz="2000"/>
            </a:lvl7pPr>
            <a:lvl8pPr marL="3200400" indent="0" algn="ctr" latinLnBrk="0">
              <a:buNone/>
              <a:defRPr lang="sv-SE" sz="2000"/>
            </a:lvl8pPr>
            <a:lvl9pPr marL="3657600" indent="0" algn="ctr" latinLnBrk="0">
              <a:buNone/>
              <a:defRPr lang="sv-SE" sz="2000"/>
            </a:lvl9pPr>
          </a:lstStyle>
          <a:p>
            <a:r>
              <a:rPr lang="sv-SE"/>
              <a:t>Klicka här för att ändra format för underrubrik i bakgrunden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v-SE" sz="8800" b="0" baseline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3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E1DA07A-9201-4B4B-BAF2-015AFA30F520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2013-07-31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2013-07-31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v-SE"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v-SE" sz="3200"/>
            </a:lvl1pPr>
            <a:lvl2pPr latinLnBrk="0">
              <a:defRPr lang="sv-SE" sz="2800"/>
            </a:lvl2pPr>
            <a:lvl3pPr latinLnBrk="0">
              <a:defRPr lang="sv-SE" sz="2400"/>
            </a:lvl3pPr>
            <a:lvl4pPr latinLnBrk="0">
              <a:defRPr lang="sv-SE" sz="2000"/>
            </a:lvl4pPr>
            <a:lvl5pPr latinLnBrk="0">
              <a:defRPr lang="sv-SE" sz="2000"/>
            </a:lvl5pPr>
            <a:lvl6pPr latinLnBrk="0">
              <a:defRPr lang="sv-SE" sz="2000"/>
            </a:lvl6pPr>
            <a:lvl7pPr latinLnBrk="0">
              <a:defRPr lang="sv-SE" sz="2000"/>
            </a:lvl7pPr>
            <a:lvl8pPr latinLnBrk="0">
              <a:defRPr lang="sv-SE" sz="2000"/>
            </a:lvl8pPr>
            <a:lvl9pPr latinLnBrk="0">
              <a:defRPr lang="sv-SE" sz="20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r>
              <a:rPr lang="sv-SE"/>
              <a:t>Klicka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v-SE" sz="32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v-SE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v-SE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2" name="Platshållare 1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2013-07-31</a:t>
            </a:fld>
            <a:endParaRPr lang="sv-SE"/>
          </a:p>
        </p:txBody>
      </p:sp>
      <p:sp>
        <p:nvSpPr>
          <p:cNvPr id="13" name="Platshållare 1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v-SE"/>
          </a:p>
        </p:txBody>
      </p:sp>
      <p:sp>
        <p:nvSpPr>
          <p:cNvPr id="14" name="Platshållare 1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>
            <a:normAutofit/>
          </a:bodyPr>
          <a:lstStyle>
            <a:lvl1pPr>
              <a:defRPr sz="4600"/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v-SE" sz="8800" spc="-12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v-SE" sz="3200">
                <a:solidFill>
                  <a:srgbClr val="26262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sv-SE" sz="2800"/>
            </a:lvl2pPr>
            <a:lvl3pPr marL="914400" indent="0" algn="ctr" latinLnBrk="0">
              <a:buNone/>
              <a:defRPr lang="sv-SE" sz="2400"/>
            </a:lvl3pPr>
            <a:lvl4pPr marL="1371600" indent="0" algn="ctr" latinLnBrk="0">
              <a:buNone/>
              <a:defRPr lang="sv-SE" sz="2000"/>
            </a:lvl4pPr>
            <a:lvl5pPr marL="1828800" indent="0" algn="ctr" latinLnBrk="0">
              <a:buNone/>
              <a:defRPr lang="sv-SE" sz="2000"/>
            </a:lvl5pPr>
            <a:lvl6pPr marL="2286000" indent="0" algn="ctr" latinLnBrk="0">
              <a:buNone/>
              <a:defRPr lang="sv-SE" sz="2000"/>
            </a:lvl6pPr>
            <a:lvl7pPr marL="2743200" indent="0" algn="ctr" latinLnBrk="0">
              <a:buNone/>
              <a:defRPr lang="sv-SE" sz="2000"/>
            </a:lvl7pPr>
            <a:lvl8pPr marL="3200400" indent="0" algn="ctr" latinLnBrk="0">
              <a:buNone/>
              <a:defRPr lang="sv-SE" sz="2000"/>
            </a:lvl8pPr>
            <a:lvl9pPr marL="3657600" indent="0" algn="ctr" latinLnBrk="0">
              <a:buNone/>
              <a:defRPr lang="sv-SE" sz="2000"/>
            </a:lvl9pPr>
          </a:lstStyle>
          <a:p>
            <a:r>
              <a:rPr lang="sv-SE"/>
              <a:t>Klicka här för att ändra format för underrubrik i bakgrunden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v-SE" sz="8800" b="0" baseline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3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E1DA07A-9201-4B4B-BAF2-015AFA30F520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2013-07-31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2013-07-31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v-SE" sz="8800" b="0" baseline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3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v-SE"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v-SE" sz="3200"/>
            </a:lvl1pPr>
            <a:lvl2pPr latinLnBrk="0">
              <a:defRPr lang="sv-SE" sz="2800"/>
            </a:lvl2pPr>
            <a:lvl3pPr latinLnBrk="0">
              <a:defRPr lang="sv-SE" sz="2400"/>
            </a:lvl3pPr>
            <a:lvl4pPr latinLnBrk="0">
              <a:defRPr lang="sv-SE" sz="2000"/>
            </a:lvl4pPr>
            <a:lvl5pPr latinLnBrk="0">
              <a:defRPr lang="sv-SE" sz="2000"/>
            </a:lvl5pPr>
            <a:lvl6pPr latinLnBrk="0">
              <a:defRPr lang="sv-SE" sz="2000"/>
            </a:lvl6pPr>
            <a:lvl7pPr latinLnBrk="0">
              <a:defRPr lang="sv-SE" sz="2000"/>
            </a:lvl7pPr>
            <a:lvl8pPr latinLnBrk="0">
              <a:defRPr lang="sv-SE" sz="2000"/>
            </a:lvl8pPr>
            <a:lvl9pPr latinLnBrk="0">
              <a:defRPr lang="sv-SE" sz="20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r>
              <a:rPr lang="sv-SE"/>
              <a:t>Klicka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v-SE" sz="32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v-SE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v-SE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2" name="Platshållare 1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2013-07-31</a:t>
            </a:fld>
            <a:endParaRPr lang="sv-SE"/>
          </a:p>
        </p:txBody>
      </p:sp>
      <p:sp>
        <p:nvSpPr>
          <p:cNvPr id="13" name="Platshållare 1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v-SE"/>
          </a:p>
        </p:txBody>
      </p:sp>
      <p:sp>
        <p:nvSpPr>
          <p:cNvPr id="14" name="Platshållare 1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>
            <a:normAutofit/>
          </a:bodyPr>
          <a:lstStyle>
            <a:lvl1pPr>
              <a:defRPr sz="4600"/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sv-SE" sz="8800" spc="-120" baseline="0">
                <a:solidFill>
                  <a:srgbClr val="FFFF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sv-SE" sz="3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sv-SE" sz="2800"/>
            </a:lvl2pPr>
            <a:lvl3pPr marL="914400" indent="0" algn="ctr" latinLnBrk="0">
              <a:buNone/>
              <a:defRPr lang="sv-SE" sz="2400"/>
            </a:lvl3pPr>
            <a:lvl4pPr marL="1371600" indent="0" algn="ctr" latinLnBrk="0">
              <a:buNone/>
              <a:defRPr lang="sv-SE" sz="2000"/>
            </a:lvl4pPr>
            <a:lvl5pPr marL="1828800" indent="0" algn="ctr" latinLnBrk="0">
              <a:buNone/>
              <a:defRPr lang="sv-SE" sz="2000"/>
            </a:lvl5pPr>
            <a:lvl6pPr marL="2286000" indent="0" algn="ctr" latinLnBrk="0">
              <a:buNone/>
              <a:defRPr lang="sv-SE" sz="2000"/>
            </a:lvl6pPr>
            <a:lvl7pPr marL="2743200" indent="0" algn="ctr" latinLnBrk="0">
              <a:buNone/>
              <a:defRPr lang="sv-SE" sz="2000"/>
            </a:lvl7pPr>
            <a:lvl8pPr marL="3200400" indent="0" algn="ctr" latinLnBrk="0">
              <a:buNone/>
              <a:defRPr lang="sv-SE" sz="2000"/>
            </a:lvl8pPr>
            <a:lvl9pPr marL="3657600" indent="0" algn="ctr" latinLnBrk="0">
              <a:buNone/>
              <a:defRPr lang="sv-SE" sz="2000"/>
            </a:lvl9pPr>
          </a:lstStyle>
          <a:p>
            <a:r>
              <a:rPr lang="sv-SE"/>
              <a:t>Klicka här för att ändra format för underrubrik i bakgrunden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sv-SE" sz="8800" b="0" baseline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v-SE" sz="3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E1DA07A-9201-4B4B-BAF2-015AFA30F520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2013-07-31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sv-SE" sz="2400"/>
            </a:lvl1pPr>
            <a:lvl2pPr latinLnBrk="0">
              <a:defRPr lang="sv-SE" sz="2000"/>
            </a:lvl2pPr>
            <a:lvl3pPr latinLnBrk="0">
              <a:defRPr lang="sv-SE" sz="1800"/>
            </a:lvl3pPr>
            <a:lvl4pPr latinLnBrk="0">
              <a:defRPr lang="sv-SE" sz="1600"/>
            </a:lvl4pPr>
            <a:lvl5pPr latinLnBrk="0">
              <a:defRPr lang="sv-SE" sz="1600"/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2013-07-31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v-SE"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v-SE" sz="3200"/>
            </a:lvl1pPr>
            <a:lvl2pPr latinLnBrk="0">
              <a:defRPr lang="sv-SE" sz="2800"/>
            </a:lvl2pPr>
            <a:lvl3pPr latinLnBrk="0">
              <a:defRPr lang="sv-SE" sz="2400"/>
            </a:lvl3pPr>
            <a:lvl4pPr latinLnBrk="0">
              <a:defRPr lang="sv-SE" sz="2000"/>
            </a:lvl4pPr>
            <a:lvl5pPr latinLnBrk="0">
              <a:defRPr lang="sv-SE" sz="2000"/>
            </a:lvl5pPr>
            <a:lvl6pPr latinLnBrk="0">
              <a:defRPr lang="sv-SE" sz="2000"/>
            </a:lvl6pPr>
            <a:lvl7pPr latinLnBrk="0">
              <a:defRPr lang="sv-SE" sz="2000"/>
            </a:lvl7pPr>
            <a:lvl8pPr latinLnBrk="0">
              <a:defRPr lang="sv-SE" sz="2000"/>
            </a:lvl8pPr>
            <a:lvl9pPr latinLnBrk="0">
              <a:defRPr lang="sv-SE" sz="20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r>
              <a:rPr lang="sv-SE"/>
              <a:t>Klicka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v-SE" sz="32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v-SE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v-SE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2" name="Platshållare 1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2013-07-31</a:t>
            </a:fld>
            <a:endParaRPr lang="sv-SE"/>
          </a:p>
        </p:txBody>
      </p:sp>
      <p:sp>
        <p:nvSpPr>
          <p:cNvPr id="13" name="Platshållare 1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v-SE"/>
          </a:p>
        </p:txBody>
      </p:sp>
      <p:sp>
        <p:nvSpPr>
          <p:cNvPr id="14" name="Platshållare 1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>
            <a:noAutofit/>
          </a:bodyPr>
          <a:lstStyle>
            <a:lvl1pPr>
              <a:defRPr sz="4600"/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lodrät text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sv-SE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sv-SE" sz="2000" b="1"/>
            </a:lvl2pPr>
            <a:lvl3pPr marL="914400" indent="0" latinLnBrk="0">
              <a:buNone/>
              <a:defRPr lang="sv-SE" sz="1800" b="1"/>
            </a:lvl3pPr>
            <a:lvl4pPr marL="1371600" indent="0" latinLnBrk="0">
              <a:buNone/>
              <a:defRPr lang="sv-SE" sz="1600" b="1"/>
            </a:lvl4pPr>
            <a:lvl5pPr marL="1828800" indent="0" latinLnBrk="0">
              <a:buNone/>
              <a:defRPr lang="sv-SE" sz="1600" b="1"/>
            </a:lvl5pPr>
            <a:lvl6pPr marL="2286000" indent="0" latinLnBrk="0">
              <a:buNone/>
              <a:defRPr lang="sv-SE" sz="1600" b="1"/>
            </a:lvl6pPr>
            <a:lvl7pPr marL="2743200" indent="0" latinLnBrk="0">
              <a:buNone/>
              <a:defRPr lang="sv-SE" sz="1600" b="1"/>
            </a:lvl7pPr>
            <a:lvl8pPr marL="3200400" indent="0" latinLnBrk="0">
              <a:buNone/>
              <a:defRPr lang="sv-SE" sz="1600" b="1"/>
            </a:lvl8pPr>
            <a:lvl9pPr marL="3657600" indent="0" latinLnBrk="0">
              <a:buNone/>
              <a:defRPr lang="sv-SE" sz="1600" b="1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sv-SE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sv-SE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sv-SE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sv-SE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sv-SE" sz="1600"/>
            </a:lvl6pPr>
            <a:lvl7pPr latinLnBrk="0">
              <a:defRPr lang="sv-SE" sz="1600"/>
            </a:lvl7pPr>
            <a:lvl8pPr latinLnBrk="0">
              <a:defRPr lang="sv-SE" sz="1600"/>
            </a:lvl8pPr>
            <a:lvl9pPr latinLnBrk="0">
              <a:defRPr lang="sv-SE" sz="16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E1DA07A-9201-4B4B-BAF2-015AFA30F520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t>2013-07-31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t>2013-07-31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sv-SE"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sv-SE" sz="3200"/>
            </a:lvl1pPr>
            <a:lvl2pPr latinLnBrk="0">
              <a:defRPr lang="sv-SE" sz="2800"/>
            </a:lvl2pPr>
            <a:lvl3pPr latinLnBrk="0">
              <a:defRPr lang="sv-SE" sz="2400"/>
            </a:lvl3pPr>
            <a:lvl4pPr latinLnBrk="0">
              <a:defRPr lang="sv-SE" sz="2000"/>
            </a:lvl4pPr>
            <a:lvl5pPr latinLnBrk="0">
              <a:defRPr lang="sv-SE" sz="2000"/>
            </a:lvl5pPr>
            <a:lvl6pPr latinLnBrk="0">
              <a:defRPr lang="sv-SE" sz="2000"/>
            </a:lvl6pPr>
            <a:lvl7pPr latinLnBrk="0">
              <a:defRPr lang="sv-SE" sz="2000"/>
            </a:lvl7pPr>
            <a:lvl8pPr latinLnBrk="0">
              <a:defRPr lang="sv-SE" sz="2000"/>
            </a:lvl8pPr>
            <a:lvl9pPr latinLnBrk="0">
              <a:defRPr lang="sv-SE" sz="2000"/>
            </a:lvl9pPr>
          </a:lstStyle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/>
            </a:pPr>
            <a:r>
              <a:rPr lang="sv-SE"/>
              <a:t>Klicka för att ändra formatet för bakgrundstexten</a:t>
            </a:r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t>2013-07-31</a:t>
            </a:fld>
            <a:endParaRPr lang="sv-SE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sv-SE" sz="32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sv-SE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v-SE" sz="2800"/>
            </a:lvl2pPr>
            <a:lvl3pPr marL="914400" indent="0" latinLnBrk="0">
              <a:buNone/>
              <a:defRPr lang="sv-SE" sz="2400"/>
            </a:lvl3pPr>
            <a:lvl4pPr marL="1371600" indent="0" latinLnBrk="0">
              <a:buNone/>
              <a:defRPr lang="sv-SE" sz="2000"/>
            </a:lvl4pPr>
            <a:lvl5pPr marL="1828800" indent="0" latinLnBrk="0">
              <a:buNone/>
              <a:defRPr lang="sv-SE" sz="2000"/>
            </a:lvl5pPr>
            <a:lvl6pPr marL="2286000" indent="0" latinLnBrk="0">
              <a:buNone/>
              <a:defRPr lang="sv-SE" sz="2000"/>
            </a:lvl6pPr>
            <a:lvl7pPr marL="2743200" indent="0" latinLnBrk="0">
              <a:buNone/>
              <a:defRPr lang="sv-SE" sz="2000"/>
            </a:lvl7pPr>
            <a:lvl8pPr marL="3200400" indent="0" latinLnBrk="0">
              <a:buNone/>
              <a:defRPr lang="sv-SE" sz="2000"/>
            </a:lvl8pPr>
            <a:lvl9pPr marL="3657600" indent="0" latinLnBrk="0">
              <a:buNone/>
              <a:defRPr lang="sv-SE"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sv-SE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sv-SE" sz="1200"/>
            </a:lvl2pPr>
            <a:lvl3pPr marL="914400" indent="0" latinLnBrk="0">
              <a:buNone/>
              <a:defRPr lang="sv-SE" sz="1000"/>
            </a:lvl3pPr>
            <a:lvl4pPr marL="1371600" indent="0" latinLnBrk="0">
              <a:buNone/>
              <a:defRPr lang="sv-SE" sz="900"/>
            </a:lvl4pPr>
            <a:lvl5pPr marL="1828800" indent="0" latinLnBrk="0">
              <a:buNone/>
              <a:defRPr lang="sv-SE" sz="900"/>
            </a:lvl5pPr>
            <a:lvl6pPr marL="2286000" indent="0" latinLnBrk="0">
              <a:buNone/>
              <a:defRPr lang="sv-SE" sz="900"/>
            </a:lvl6pPr>
            <a:lvl7pPr marL="2743200" indent="0" latinLnBrk="0">
              <a:buNone/>
              <a:defRPr lang="sv-SE" sz="900"/>
            </a:lvl7pPr>
            <a:lvl8pPr marL="3200400" indent="0" latinLnBrk="0">
              <a:buNone/>
              <a:defRPr lang="sv-SE" sz="900"/>
            </a:lvl8pPr>
            <a:lvl9pPr marL="3657600" indent="0" latinLnBrk="0">
              <a:buNone/>
              <a:defRPr lang="sv-SE" sz="900"/>
            </a:lvl9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2" name="Platshållare 1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pPr/>
              <a:t>2013-07-31</a:t>
            </a:fld>
            <a:endParaRPr lang="sv-SE"/>
          </a:p>
        </p:txBody>
      </p:sp>
      <p:sp>
        <p:nvSpPr>
          <p:cNvPr id="13" name="Platshållare 1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v-SE"/>
          </a:p>
        </p:txBody>
      </p:sp>
      <p:sp>
        <p:nvSpPr>
          <p:cNvPr id="14" name="Platshållare 1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dirty="0"/>
              <a:t>Klicka för att ändra formatet för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 dirty="0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 cap="all" baseline="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v-SE" sz="5400" kern="1200" spc="-120" baseline="0">
          <a:solidFill>
            <a:schemeClr val="accent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000" i="1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 cap="all" baseline="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v-SE" sz="5400" kern="1200" spc="-120" baseline="0">
          <a:solidFill>
            <a:schemeClr val="accent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000" i="1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 cap="all" baseline="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v-SE" sz="5400" kern="1200" spc="-120" baseline="0">
          <a:solidFill>
            <a:schemeClr val="accent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000" i="1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586B75A-687E-405C-8A0B-8D00578BA2C3}" type="datetimeFigureOut">
              <a:rPr lang="sv-SE" smtClean="0"/>
              <a:pPr/>
              <a:t>2013-07-31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950" cap="all" baseline="0">
                <a:solidFill>
                  <a:schemeClr val="tx1">
                    <a:alpha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AB73BC-B049-4115-A692-8D63A059BFB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sv-SE" sz="5400" kern="1200" spc="-120" baseline="0">
          <a:solidFill>
            <a:schemeClr val="accent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4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2000" i="1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sv-SE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Projektets namn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Kursens namn, nummer</a:t>
            </a:r>
          </a:p>
          <a:p>
            <a:r>
              <a:rPr lang="sv-SE" dirty="0"/>
              <a:t>Handledare</a:t>
            </a:r>
          </a:p>
          <a:p>
            <a:r>
              <a:rPr lang="sv-SE" dirty="0"/>
              <a:t>Gruppmedlemmarnas namn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8000"/>
              <a:t>Andra forskningsområdet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Gruppmedlemmens namn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Stödinnehåll</a:t>
            </a:r>
          </a:p>
        </p:txBody>
      </p:sp>
      <p:sp>
        <p:nvSpPr>
          <p:cNvPr id="6" name="Platshållare 5 för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Rubrik	</a:t>
            </a:r>
          </a:p>
        </p:txBody>
      </p:sp>
      <p:sp>
        <p:nvSpPr>
          <p:cNvPr id="7" name="Platshållare 6 för innehåll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endParaRPr lang="sv-SE"/>
          </a:p>
        </p:txBody>
      </p:sp>
      <p:sp>
        <p:nvSpPr>
          <p:cNvPr id="8" name="Platshållare 7 för text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/>
              <a:t>Rubrik</a:t>
            </a:r>
          </a:p>
        </p:txBody>
      </p:sp>
      <p:sp>
        <p:nvSpPr>
          <p:cNvPr id="9" name="Platshållare 8 för innehåll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Stödinnehåll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785484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Dataobservationer</a:t>
            </a:r>
            <a:endParaRPr lang="sv-SE" dirty="0"/>
          </a:p>
        </p:txBody>
      </p:sp>
      <p:sp>
        <p:nvSpPr>
          <p:cNvPr id="8" name="Platshållare 7 för text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/>
              <a:t>Valfritt uttalande</a:t>
            </a:r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831710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Tredje forskningsområdet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Gruppmedlemmens namn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Stödinnehåll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rubrik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/>
              <a:t>rubrik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Dataobservationer</a:t>
            </a:r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005807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Stödinnehåll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450013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8200" dirty="0"/>
              <a:t>Projektsammanfattning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Valfritt uttalande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Sammanfattning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En kort sammanfattning av de slutsatser ni dragit av ert forskningsarbete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Dagordning/ämnen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sv-SE"/>
              <a:t>Projektbeskrivning</a:t>
            </a:r>
          </a:p>
          <a:p>
            <a:r>
              <a:rPr lang="sv-SE"/>
              <a:t>Projektmetodik</a:t>
            </a:r>
          </a:p>
          <a:p>
            <a:r>
              <a:rPr lang="sv-SE"/>
              <a:t>Viktiga upptäckter/resultat</a:t>
            </a:r>
          </a:p>
          <a:p>
            <a:r>
              <a:rPr lang="sv-SE"/>
              <a:t>Forskning i detalj</a:t>
            </a:r>
          </a:p>
          <a:p>
            <a:r>
              <a:rPr lang="sv-SE"/>
              <a:t>Sammanfattning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Bilaga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Citerade verk</a:t>
            </a:r>
          </a:p>
          <a:p>
            <a:r>
              <a:rPr lang="sv-SE"/>
              <a:t>Ytterligare dataunderlag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Projektbeskrivning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Målsättning</a:t>
            </a:r>
          </a:p>
          <a:p>
            <a:pPr lvl="1"/>
            <a:r>
              <a:rPr lang="sv-SE"/>
              <a:t>Lägg till din målsättning här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/>
              <a:t>Resultat</a:t>
            </a:r>
          </a:p>
          <a:p>
            <a:pPr lvl="1"/>
            <a:r>
              <a:rPr lang="sv-SE"/>
              <a:t>Lägg till dina resultat här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Procedur/metod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Procedur</a:t>
            </a:r>
          </a:p>
          <a:p>
            <a:r>
              <a:rPr lang="sv-SE"/>
              <a:t>Viktiga antaganden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Viktiga upptäckter/resultat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Resultat 1</a:t>
            </a:r>
          </a:p>
          <a:p>
            <a:r>
              <a:rPr lang="sv-SE"/>
              <a:t>Resultat 2</a:t>
            </a:r>
          </a:p>
          <a:p>
            <a:r>
              <a:rPr lang="sv-SE"/>
              <a:t>Resultat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Första forskningsområdet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Gruppmedlemmens namn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Stödinnehåll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rubrik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/>
              <a:t>rubrik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  <a:p>
            <a:r>
              <a:rPr lang="sv-SE"/>
              <a:t>Listobjekt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Dataobservationer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/>
              <a:t>Valfritt uttalande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699223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Stödinnehåll</a:t>
            </a:r>
          </a:p>
        </p:txBody>
      </p:sp>
      <p:graphicFrame>
        <p:nvGraphicFramePr>
          <p:cNvPr id="4" name="Platshållare 3 för innehål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133762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Rubrik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Text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orstad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Storstad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Storstad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Storstad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223</Words>
  <Application>Microsoft Office PowerPoint</Application>
  <PresentationFormat>Bredbild</PresentationFormat>
  <Paragraphs>148</Paragraphs>
  <Slides>20</Slides>
  <Notes>20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20</vt:i4>
      </vt:variant>
    </vt:vector>
  </HeadingPairs>
  <TitlesOfParts>
    <vt:vector size="27" baseType="lpstr">
      <vt:lpstr>Arial</vt:lpstr>
      <vt:lpstr>Calibri</vt:lpstr>
      <vt:lpstr>Segoe UI</vt:lpstr>
      <vt:lpstr>2_Storstad</vt:lpstr>
      <vt:lpstr>1_Storstad</vt:lpstr>
      <vt:lpstr>Storstad</vt:lpstr>
      <vt:lpstr>3_Storstad</vt:lpstr>
      <vt:lpstr>Projektets namn</vt:lpstr>
      <vt:lpstr>Dagordning/ämnen</vt:lpstr>
      <vt:lpstr>Projektbeskrivning</vt:lpstr>
      <vt:lpstr>Procedur/metod</vt:lpstr>
      <vt:lpstr>Viktiga upptäckter/resultat</vt:lpstr>
      <vt:lpstr>Första forskningsområdet</vt:lpstr>
      <vt:lpstr>Stödinnehåll</vt:lpstr>
      <vt:lpstr>Dataobservationer</vt:lpstr>
      <vt:lpstr>Stödinnehåll</vt:lpstr>
      <vt:lpstr>Andra forskningsområdet</vt:lpstr>
      <vt:lpstr>Stödinnehåll</vt:lpstr>
      <vt:lpstr>Stödinnehåll</vt:lpstr>
      <vt:lpstr>Dataobservationer</vt:lpstr>
      <vt:lpstr>Tredje forskningsområdet</vt:lpstr>
      <vt:lpstr>Stödinnehåll</vt:lpstr>
      <vt:lpstr>Dataobservationer</vt:lpstr>
      <vt:lpstr>Stödinnehåll</vt:lpstr>
      <vt:lpstr>Projektsammanfattning</vt:lpstr>
      <vt:lpstr>Sammanfattning</vt:lpstr>
      <vt:lpstr>Bilaga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Projektets namn</dc:title>
  <dc:creator/>
  <cp:lastModifiedBy/>
  <cp:revision>4</cp:revision>
  <dcterms:created xsi:type="dcterms:W3CDTF">2013-06-12T19:28:15Z</dcterms:created>
  <dcterms:modified xsi:type="dcterms:W3CDTF">2013-07-31T19:00:19Z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