
<file path=[Content_Types].xml><?xml version="1.0" encoding="utf-8"?>
<Types xmlns="http://schemas.openxmlformats.org/package/2006/content-types">
  <Default Extension="xml" ContentType="application/vnd.openxmlformats-officedocument.extended-properties+xml"/>
  <Default Extension="rels" ContentType="application/vnd.openxmlformats-package.relationships+xml"/>
  <Default Extension="jpg" ContentType="image/jpeg"/>
  <Default Extension="jpeg" ContentType="image/jpeg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handoutMasters/handoutMaster11.xml" ContentType="application/vnd.openxmlformats-officedocument.presentationml.handoutMaster+xml"/>
  <Override PartName="/ppt/theme/theme31.xml" ContentType="application/vnd.openxmlformats-officedocument.theme+xml"/>
  <Override PartName="/customXml/item3.xml" ContentType="application/xml"/>
  <Override PartName="/customXml/itemProps31.xml" ContentType="application/vnd.openxmlformats-officedocument.customXmlProperties+xml"/>
  <Override PartName="/ppt/notesMasters/notesMaster11.xml" ContentType="application/vnd.openxmlformats-officedocument.presentationml.notesMaster+xml"/>
  <Override PartName="/ppt/theme/theme22.xml" ContentType="application/vnd.openxmlformats-officedocument.theme+xml"/>
  <Override PartName="/ppt/tableStyles.xml" ContentType="application/vnd.openxmlformats-officedocument.presentationml.tableStyles+xml"/>
  <Override PartName="/customXml/item22.xml" ContentType="application/xml"/>
  <Override PartName="/customXml/itemProps22.xml" ContentType="application/vnd.openxmlformats-officedocument.customXmlProperties+xml"/>
  <Override PartName="/customXml/item13.xml" ContentType="application/xml"/>
  <Override PartName="/customXml/itemProps13.xml" ContentType="application/vnd.openxmlformats-officedocument.customXmlProperties+xml"/>
  <Override PartName="/ppt/slides/slide21.xml" ContentType="application/vnd.openxmlformats-officedocument.presentationml.slide+xml"/>
  <Override PartName="/ppt/notesSlides/notesSlide21.xml" ContentType="application/vnd.openxmlformats-officedocument.presentationml.notesSlide+xml"/>
  <Override PartName="/ppt/slideLayouts/slideLayout21.xml" ContentType="application/vnd.openxmlformats-officedocument.presentationml.slideLayout+xml"/>
  <Override PartName="/ppt/slideMasters/slideMaster11.xml" ContentType="application/vnd.openxmlformats-officedocument.presentationml.slideMaster+xml"/>
  <Override PartName="/ppt/theme/theme13.xml" ContentType="application/vnd.openxmlformats-officedocument.theme+xml"/>
  <Override PartName="/ppt/slideLayouts/slideLayout12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12.xml" ContentType="application/vnd.openxmlformats-officedocument.presentationml.notesSlid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ustom.xml" ContentType="application/vnd.openxmlformats-officedocument.custom-properties+xml"/>
</Types>
</file>

<file path=_rels/.rels>&#65279;<?xml version="1.0" encoding="utf-8"?><Relationships xmlns="http://schemas.openxmlformats.org/package/2006/relationships"><Relationship Type="http://schemas.openxmlformats.org/officeDocument/2006/relationships/extended-properties" Target="/docProps/app.xml" Id="rId3" /><Relationship Type="http://schemas.openxmlformats.org/package/2006/relationships/metadata/core-properties" Target="/docProps/core.xml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handoutMasterIdLst>
    <p:handoutMasterId r:id="rId8"/>
  </p:handoutMasterIdLst>
  <p:sldIdLst>
    <p:sldId id="257" r:id="rId5"/>
    <p:sldId id="256" r:id="rId6"/>
  </p:sldIdLst>
  <p:sldSz cx="10058400" cy="7772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89988" autoAdjust="0"/>
  </p:normalViewPr>
  <p:slideViewPr>
    <p:cSldViewPr snapToGrid="0">
      <p:cViewPr varScale="1">
        <p:scale>
          <a:sx n="93" d="100"/>
          <a:sy n="93" d="100"/>
        </p:scale>
        <p:origin x="1896" y="78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082" y="66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handoutMaster" Target="/ppt/handoutMasters/handoutMaster11.xml" Id="rId8" /><Relationship Type="http://schemas.openxmlformats.org/officeDocument/2006/relationships/customXml" Target="/customXml/item3.xml" Id="rId3" /><Relationship Type="http://schemas.openxmlformats.org/officeDocument/2006/relationships/notesMaster" Target="/ppt/notesMasters/notesMaster11.xml" Id="rId7" /><Relationship Type="http://schemas.openxmlformats.org/officeDocument/2006/relationships/tableStyles" Target="/ppt/tableStyles.xml" Id="rId12" /><Relationship Type="http://schemas.openxmlformats.org/officeDocument/2006/relationships/customXml" Target="/customXml/item22.xml" Id="rId2" /><Relationship Type="http://schemas.openxmlformats.org/officeDocument/2006/relationships/customXml" Target="/customXml/item13.xml" Id="rId1" /><Relationship Type="http://schemas.openxmlformats.org/officeDocument/2006/relationships/slide" Target="/ppt/slides/slide21.xml" Id="rId6" /><Relationship Type="http://schemas.openxmlformats.org/officeDocument/2006/relationships/theme" Target="/ppt/theme/theme13.xml" Id="rId11" /><Relationship Type="http://schemas.openxmlformats.org/officeDocument/2006/relationships/slide" Target="/ppt/slides/slide12.xml" Id="rId5" /><Relationship Type="http://schemas.openxmlformats.org/officeDocument/2006/relationships/viewProps" Target="/ppt/viewProps.xml" Id="rId10" /><Relationship Type="http://schemas.openxmlformats.org/officeDocument/2006/relationships/slideMaster" Target="/ppt/slideMasters/slideMaster11.xml" Id="rId4" /><Relationship Type="http://schemas.openxmlformats.org/officeDocument/2006/relationships/presProps" Target="/ppt/presProps.xml" Id="rId9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1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sidhuvud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sv-SE" sz="1200"/>
            </a:lvl1pPr>
          </a:lstStyle>
          <a:p>
            <a:endParaRPr lang="sv-SE"/>
          </a:p>
        </p:txBody>
      </p:sp>
      <p:sp>
        <p:nvSpPr>
          <p:cNvPr id="3" name="Platshållare 2 för datum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sv-SE" sz="1200"/>
            </a:lvl1pPr>
          </a:lstStyle>
          <a:p>
            <a:fld id="{AA7F96A5-B40C-4591-A94D-05A85DE82A47}" type="datetimeFigureOut">
              <a:rPr lang="sv-SE"/>
              <a:t>2013-07-16</a:t>
            </a:fld>
            <a:endParaRPr lang="sv-SE"/>
          </a:p>
        </p:txBody>
      </p:sp>
      <p:sp>
        <p:nvSpPr>
          <p:cNvPr id="4" name="Platshållare 3 för sidfot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sv-SE" sz="1200"/>
            </a:lvl1pPr>
          </a:lstStyle>
          <a:p>
            <a:endParaRPr lang="sv-SE"/>
          </a:p>
        </p:txBody>
      </p:sp>
      <p:sp>
        <p:nvSpPr>
          <p:cNvPr id="5" name="Platshållare 4 för bildnummer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sv-SE" sz="1200"/>
            </a:lvl1pPr>
          </a:lstStyle>
          <a:p>
            <a:fld id="{8AE55127-CA2D-4BC4-8CFE-F19148CDFE65}" type="slidenum">
              <a:rPr lang="sv-SE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5640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2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sidhuvud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sv-SE" sz="1200"/>
            </a:lvl1pPr>
          </a:lstStyle>
          <a:p>
            <a:endParaRPr lang="sv-SE"/>
          </a:p>
        </p:txBody>
      </p:sp>
      <p:sp>
        <p:nvSpPr>
          <p:cNvPr id="3" name="Platshållare 2 för datum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sv-SE" sz="1200"/>
            </a:lvl1pPr>
          </a:lstStyle>
          <a:p>
            <a:fld id="{A27FC828-8F12-4CF0-9AF3-FA4FDDB6EB28}" type="datetimeFigureOut">
              <a:t>2013-07-16</a:t>
            </a:fld>
            <a:endParaRPr lang="sv-SE"/>
          </a:p>
        </p:txBody>
      </p:sp>
      <p:sp>
        <p:nvSpPr>
          <p:cNvPr id="4" name="Platshållare 3 för bildobjekt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4 för anteckningar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för att ändra formatet för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5 för sidfot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sv-SE" sz="1200"/>
            </a:lvl1pPr>
          </a:lstStyle>
          <a:p>
            <a:endParaRPr lang="sv-SE"/>
          </a:p>
        </p:txBody>
      </p:sp>
      <p:sp>
        <p:nvSpPr>
          <p:cNvPr id="7" name="Platshållare 6 för bildnummer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sv-SE" sz="1200"/>
            </a:lvl1pPr>
          </a:lstStyle>
          <a:p>
            <a:fld id="{746B6C3F-CB80-4F8D-9D19-17AA7E3C7BEF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0461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2.xml.rels>&#65279;<?xml version="1.0" encoding="utf-8"?><Relationships xmlns="http://schemas.openxmlformats.org/package/2006/relationships"><Relationship Type="http://schemas.openxmlformats.org/officeDocument/2006/relationships/slide" Target="/ppt/slides/slide12.xml" Id="rId2" /><Relationship Type="http://schemas.openxmlformats.org/officeDocument/2006/relationships/notesMaster" Target="/ppt/notesMasters/notesMaster11.xml" Id="rId1" /></Relationships>
</file>

<file path=ppt/notesSlides/_rels/notesSlide21.xml.rels>&#65279;<?xml version="1.0" encoding="utf-8"?><Relationships xmlns="http://schemas.openxmlformats.org/package/2006/relationships"><Relationship Type="http://schemas.openxmlformats.org/officeDocument/2006/relationships/slide" Target="/ppt/slides/slide21.xml" Id="rId2" /><Relationship Type="http://schemas.openxmlformats.org/officeDocument/2006/relationships/notesMaster" Target="/ppt/notesMasters/notesMaster11.xml" Id="rId1" /></Relationship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bildobjekt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2 för anteckningar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Om du vill ändra den här broschyren ersätter du vårt exempelinnehåll med ditt eget. </a:t>
            </a:r>
            <a:r>
              <a:rPr lang="sv-SE" dirty="0"/>
              <a:t>Om du hellre vill </a:t>
            </a:r>
            <a:r>
              <a:rPr lang="sv-SE" dirty="0" smtClean="0"/>
              <a:t>börja om </a:t>
            </a:r>
            <a:r>
              <a:rPr lang="sv-SE" dirty="0"/>
              <a:t>från början trycker du på knappen Ny bild på fliken Start för att infoga en ny sida. Sedan lägger du till text och bilder i de tomma platshållarna. Om du behöver fler platshållare för rubriker, underrubriker eller brödtext kopierar du någon av de befintliga platshållarna och drar den nya till rätt plats.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B6C3F-CB80-4F8D-9D19-17AA7E3C7BEF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3722687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bildobjekt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2 för anteckningar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B6C3F-CB80-4F8D-9D19-17AA7E3C7BEF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01029358"/>
      </p:ext>
    </p:extLst>
  </p:cSld>
  <p:clrMapOvr>
    <a:masterClrMapping/>
  </p:clrMapOvr>
</p:notes>
</file>

<file path=ppt/slideLayouts/_rels/slideLayout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s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/>
        </p:nvSpPr>
        <p:spPr>
          <a:xfrm>
            <a:off x="457200" y="457199"/>
            <a:ext cx="2377440" cy="65836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Platshållare 9 för text"/>
          <p:cNvSpPr>
            <a:spLocks noGrp="1"/>
          </p:cNvSpPr>
          <p:nvPr>
            <p:ph type="body" sz="quarter" idx="10"/>
          </p:nvPr>
        </p:nvSpPr>
        <p:spPr>
          <a:xfrm>
            <a:off x="777240" y="665530"/>
            <a:ext cx="1737360" cy="1517413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sv-SE" sz="180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sv-SE" sz="1800"/>
            </a:lvl2pPr>
            <a:lvl3pPr marL="0" indent="0" latinLnBrk="0">
              <a:spcBef>
                <a:spcPts val="0"/>
              </a:spcBef>
              <a:buNone/>
              <a:defRPr lang="sv-SE" sz="1800"/>
            </a:lvl3pPr>
            <a:lvl4pPr marL="0" indent="0" latinLnBrk="0">
              <a:spcBef>
                <a:spcPts val="0"/>
              </a:spcBef>
              <a:buNone/>
              <a:defRPr lang="sv-SE" sz="1800"/>
            </a:lvl4pPr>
            <a:lvl5pPr marL="0" indent="0" latinLnBrk="0">
              <a:spcBef>
                <a:spcPts val="0"/>
              </a:spcBef>
              <a:buNone/>
              <a:defRPr lang="sv-SE" sz="1800"/>
            </a:lvl5pPr>
          </a:lstStyle>
          <a:p>
            <a:pPr lvl="0"/>
            <a:r>
              <a:rPr lang="sv-SE"/>
              <a:t>Klicka för att ändra formatet för bakgrundstexten</a:t>
            </a:r>
          </a:p>
        </p:txBody>
      </p:sp>
      <p:sp>
        <p:nvSpPr>
          <p:cNvPr id="11" name="Platshållare 9 för text"/>
          <p:cNvSpPr>
            <a:spLocks noGrp="1"/>
          </p:cNvSpPr>
          <p:nvPr>
            <p:ph type="body" sz="quarter" idx="11"/>
          </p:nvPr>
        </p:nvSpPr>
        <p:spPr>
          <a:xfrm>
            <a:off x="777240" y="2302840"/>
            <a:ext cx="1737360" cy="4417999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800"/>
              </a:spcBef>
              <a:buNone/>
              <a:defRPr lang="sv-SE" sz="1000">
                <a:solidFill>
                  <a:schemeClr val="bg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1800"/>
            </a:lvl2pPr>
            <a:lvl3pPr marL="0" indent="0" latinLnBrk="0">
              <a:spcBef>
                <a:spcPts val="0"/>
              </a:spcBef>
              <a:buNone/>
              <a:defRPr lang="sv-SE" sz="1800"/>
            </a:lvl3pPr>
            <a:lvl4pPr marL="0" indent="0" latinLnBrk="0">
              <a:spcBef>
                <a:spcPts val="0"/>
              </a:spcBef>
              <a:buNone/>
              <a:defRPr lang="sv-SE" sz="1800"/>
            </a:lvl4pPr>
            <a:lvl5pPr marL="0" indent="0" latinLnBrk="0">
              <a:spcBef>
                <a:spcPts val="0"/>
              </a:spcBef>
              <a:buNone/>
              <a:defRPr lang="sv-SE" sz="1800"/>
            </a:lvl5pPr>
          </a:lstStyle>
          <a:p>
            <a:pPr lvl="0"/>
            <a:r>
              <a:rPr lang="sv-SE"/>
              <a:t>Klicka för att ändra formatet för bakgrundstexten</a:t>
            </a:r>
          </a:p>
        </p:txBody>
      </p:sp>
      <p:sp>
        <p:nvSpPr>
          <p:cNvPr id="13" name="Rektangel 12"/>
          <p:cNvSpPr/>
          <p:nvPr/>
        </p:nvSpPr>
        <p:spPr>
          <a:xfrm>
            <a:off x="457200" y="7178040"/>
            <a:ext cx="2377440" cy="1371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Rektangel 14"/>
          <p:cNvSpPr/>
          <p:nvPr/>
        </p:nvSpPr>
        <p:spPr>
          <a:xfrm>
            <a:off x="7124700" y="7086600"/>
            <a:ext cx="2468880" cy="22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0" name="Platshållare 9 för text"/>
          <p:cNvSpPr>
            <a:spLocks noGrp="1"/>
          </p:cNvSpPr>
          <p:nvPr>
            <p:ph type="body" sz="quarter" idx="12"/>
          </p:nvPr>
        </p:nvSpPr>
        <p:spPr>
          <a:xfrm>
            <a:off x="7124700" y="457200"/>
            <a:ext cx="2468880" cy="1763463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95000"/>
              </a:lnSpc>
              <a:spcBef>
                <a:spcPts val="0"/>
              </a:spcBef>
              <a:buNone/>
              <a:defRPr lang="sv-SE" sz="3200" b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sv-SE" sz="1800"/>
            </a:lvl2pPr>
            <a:lvl3pPr marL="0" indent="0" latinLnBrk="0">
              <a:spcBef>
                <a:spcPts val="0"/>
              </a:spcBef>
              <a:buNone/>
              <a:defRPr lang="sv-SE" sz="1800"/>
            </a:lvl3pPr>
            <a:lvl4pPr marL="0" indent="0" latinLnBrk="0">
              <a:spcBef>
                <a:spcPts val="0"/>
              </a:spcBef>
              <a:buNone/>
              <a:defRPr lang="sv-SE" sz="1800"/>
            </a:lvl4pPr>
            <a:lvl5pPr marL="0" indent="0" latinLnBrk="0">
              <a:spcBef>
                <a:spcPts val="0"/>
              </a:spcBef>
              <a:buNone/>
              <a:defRPr lang="sv-SE" sz="1800"/>
            </a:lvl5pPr>
          </a:lstStyle>
          <a:p>
            <a:pPr lvl="0"/>
            <a:r>
              <a:rPr lang="sv-SE" dirty="0"/>
              <a:t>Klicka för att ändra formatet för bakgrundstexten</a:t>
            </a:r>
          </a:p>
        </p:txBody>
      </p:sp>
      <p:sp>
        <p:nvSpPr>
          <p:cNvPr id="22" name="Platshållare 21 för bild"/>
          <p:cNvSpPr>
            <a:spLocks noGrp="1"/>
          </p:cNvSpPr>
          <p:nvPr>
            <p:ph type="pic" sz="quarter" idx="13"/>
          </p:nvPr>
        </p:nvSpPr>
        <p:spPr>
          <a:xfrm>
            <a:off x="7124700" y="2740819"/>
            <a:ext cx="2468563" cy="4208621"/>
          </a:xfrm>
        </p:spPr>
        <p:txBody>
          <a:bodyPr>
            <a:normAutofit/>
          </a:bodyPr>
          <a:lstStyle>
            <a:lvl1pPr marL="0" indent="0" latinLnBrk="0">
              <a:buNone/>
              <a:defRPr lang="sv-SE"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4" name="Platshållare 9 för text"/>
          <p:cNvSpPr>
            <a:spLocks noGrp="1"/>
          </p:cNvSpPr>
          <p:nvPr>
            <p:ph type="body" sz="quarter" idx="14"/>
          </p:nvPr>
        </p:nvSpPr>
        <p:spPr>
          <a:xfrm>
            <a:off x="7124700" y="2266383"/>
            <a:ext cx="2468880" cy="346007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14000"/>
              </a:lnSpc>
              <a:spcBef>
                <a:spcPts val="0"/>
              </a:spcBef>
              <a:buNone/>
              <a:defRPr lang="sv-SE" sz="800" b="0">
                <a:solidFill>
                  <a:schemeClr val="accent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sv-SE" sz="1800"/>
            </a:lvl2pPr>
            <a:lvl3pPr marL="0" indent="0" latinLnBrk="0">
              <a:spcBef>
                <a:spcPts val="0"/>
              </a:spcBef>
              <a:buNone/>
              <a:defRPr lang="sv-SE" sz="1800"/>
            </a:lvl3pPr>
            <a:lvl4pPr marL="0" indent="0" latinLnBrk="0">
              <a:spcBef>
                <a:spcPts val="0"/>
              </a:spcBef>
              <a:buNone/>
              <a:defRPr lang="sv-SE" sz="1800"/>
            </a:lvl4pPr>
            <a:lvl5pPr marL="0" indent="0" latinLnBrk="0">
              <a:spcBef>
                <a:spcPts val="0"/>
              </a:spcBef>
              <a:buNone/>
              <a:defRPr lang="sv-SE" sz="1800"/>
            </a:lvl5pPr>
          </a:lstStyle>
          <a:p>
            <a:pPr lvl="0"/>
            <a:r>
              <a:rPr lang="sv-SE"/>
              <a:t>Klicka för att ändra formatet för bakgrundstexten</a:t>
            </a:r>
          </a:p>
        </p:txBody>
      </p:sp>
      <p:sp>
        <p:nvSpPr>
          <p:cNvPr id="26" name="Platshållare 9 för text"/>
          <p:cNvSpPr>
            <a:spLocks noGrp="1"/>
          </p:cNvSpPr>
          <p:nvPr>
            <p:ph type="body" sz="quarter" idx="15" hasCustomPrompt="1"/>
          </p:nvPr>
        </p:nvSpPr>
        <p:spPr>
          <a:xfrm rot="16200000">
            <a:off x="2859181" y="6050147"/>
            <a:ext cx="2011680" cy="516043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sv-SE" sz="9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sv-SE" sz="1800"/>
            </a:lvl2pPr>
            <a:lvl3pPr marL="0" indent="0" latinLnBrk="0">
              <a:spcBef>
                <a:spcPts val="0"/>
              </a:spcBef>
              <a:buNone/>
              <a:defRPr lang="sv-SE" sz="1800"/>
            </a:lvl3pPr>
            <a:lvl4pPr marL="0" indent="0" latinLnBrk="0">
              <a:spcBef>
                <a:spcPts val="0"/>
              </a:spcBef>
              <a:buNone/>
              <a:defRPr lang="sv-SE" sz="1800"/>
            </a:lvl4pPr>
            <a:lvl5pPr marL="0" indent="0" latinLnBrk="0">
              <a:spcBef>
                <a:spcPts val="0"/>
              </a:spcBef>
              <a:buNone/>
              <a:defRPr lang="sv-SE" sz="1800"/>
            </a:lvl5pPr>
          </a:lstStyle>
          <a:p>
            <a:pPr lvl="0"/>
            <a:r>
              <a:rPr lang="sv-SE"/>
              <a:t>[Företagsnamn]</a:t>
            </a:r>
            <a:r>
              <a:t/>
            </a:r>
            <a:br/>
            <a:r>
              <a:rPr lang="sv-SE"/>
              <a:t>[Gatuadress]</a:t>
            </a:r>
            <a:r>
              <a:t/>
            </a:r>
            <a:br/>
            <a:r>
              <a:rPr lang="sv-SE"/>
              <a:t>[Postnummer postort]</a:t>
            </a:r>
          </a:p>
        </p:txBody>
      </p:sp>
      <p:sp>
        <p:nvSpPr>
          <p:cNvPr id="29" name="Platshållare 9 för text"/>
          <p:cNvSpPr>
            <a:spLocks noGrp="1"/>
          </p:cNvSpPr>
          <p:nvPr>
            <p:ph type="body" sz="quarter" idx="18" hasCustomPrompt="1"/>
          </p:nvPr>
        </p:nvSpPr>
        <p:spPr>
          <a:xfrm rot="16200000">
            <a:off x="3628146" y="2873971"/>
            <a:ext cx="2577959" cy="793647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20000"/>
              </a:lnSpc>
              <a:spcBef>
                <a:spcPts val="0"/>
              </a:spcBef>
              <a:buNone/>
              <a:defRPr lang="sv-SE" sz="9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sv-SE" sz="1800"/>
            </a:lvl2pPr>
            <a:lvl3pPr marL="0" indent="0" latinLnBrk="0">
              <a:spcBef>
                <a:spcPts val="0"/>
              </a:spcBef>
              <a:buNone/>
              <a:defRPr lang="sv-SE" sz="1800"/>
            </a:lvl3pPr>
            <a:lvl4pPr marL="0" indent="0" latinLnBrk="0">
              <a:spcBef>
                <a:spcPts val="0"/>
              </a:spcBef>
              <a:buNone/>
              <a:defRPr lang="sv-SE" sz="1800"/>
            </a:lvl4pPr>
            <a:lvl5pPr marL="0" indent="0" latinLnBrk="0">
              <a:spcBef>
                <a:spcPts val="0"/>
              </a:spcBef>
              <a:buNone/>
              <a:defRPr lang="sv-SE" sz="1800"/>
            </a:lvl5pPr>
          </a:lstStyle>
          <a:p>
            <a:pPr lvl="0"/>
            <a:r>
              <a:rPr lang="sv-SE"/>
              <a:t>[Mottagarens namn]</a:t>
            </a:r>
            <a:r>
              <a:t/>
            </a:r>
            <a:br/>
            <a:r>
              <a:rPr lang="sv-SE"/>
              <a:t>[Adress]</a:t>
            </a:r>
            <a:r>
              <a:t/>
            </a:r>
            <a:br/>
            <a:r>
              <a:rPr lang="sv-SE"/>
              <a:t>[Postnummer postort]</a:t>
            </a:r>
          </a:p>
        </p:txBody>
      </p:sp>
      <p:sp>
        <p:nvSpPr>
          <p:cNvPr id="32" name="Rektangel 31"/>
          <p:cNvSpPr/>
          <p:nvPr/>
        </p:nvSpPr>
        <p:spPr>
          <a:xfrm rot="16200000">
            <a:off x="3291840" y="457200"/>
            <a:ext cx="685800" cy="685800"/>
          </a:xfrm>
          <a:prstGeom prst="rect">
            <a:avLst/>
          </a:prstGeom>
          <a:noFill/>
          <a:ln w="635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5000"/>
              </a:lnSpc>
            </a:pPr>
            <a:r>
              <a:rPr lang="sv-SE" sz="800" dirty="0">
                <a:solidFill>
                  <a:schemeClr val="bg1">
                    <a:lumMod val="85000"/>
                  </a:schemeClr>
                </a:solidFill>
              </a:rPr>
              <a:t>SÄTT</a:t>
            </a:r>
            <a:br>
              <a:rPr lang="sv-SE" sz="8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sv-SE" sz="800" dirty="0" smtClean="0">
                <a:solidFill>
                  <a:schemeClr val="bg1">
                    <a:lumMod val="85000"/>
                  </a:schemeClr>
                </a:solidFill>
              </a:rPr>
              <a:t>FRI-MÄRKE</a:t>
            </a:r>
            <a:r>
              <a:rPr lang="sv-SE" sz="800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sv-SE" sz="8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sv-SE" sz="800" dirty="0">
                <a:solidFill>
                  <a:schemeClr val="bg1">
                    <a:lumMod val="85000"/>
                  </a:schemeClr>
                </a:solidFill>
              </a:rPr>
              <a:t>HÄR </a:t>
            </a:r>
          </a:p>
        </p:txBody>
      </p:sp>
    </p:spTree>
    <p:extLst>
      <p:ext uri="{BB962C8B-B14F-4D97-AF65-F5344CB8AC3E}">
        <p14:creationId xmlns:p14="http://schemas.microsoft.com/office/powerpoint/2010/main" val="65876824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4608">
          <p15:clr>
            <a:srgbClr val="FBAE40"/>
          </p15:clr>
        </p15:guide>
        <p15:guide id="2" orient="horz" pos="288">
          <p15:clr>
            <a:srgbClr val="FBAE40"/>
          </p15:clr>
        </p15:guide>
        <p15:guide id="3" pos="288">
          <p15:clr>
            <a:srgbClr val="FBAE40"/>
          </p15:clr>
        </p15:guide>
        <p15:guide id="4" pos="6048">
          <p15:clr>
            <a:srgbClr val="FBAE40"/>
          </p15:clr>
        </p15:guide>
        <p15:guide id="5" pos="2064">
          <p15:clr>
            <a:srgbClr val="A4A3A4"/>
          </p15:clr>
        </p15:guide>
        <p15:guide id="6" pos="4200">
          <p15:clr>
            <a:srgbClr val="A4A3A4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9 för text"/>
          <p:cNvSpPr>
            <a:spLocks noGrp="1"/>
          </p:cNvSpPr>
          <p:nvPr>
            <p:ph type="body" sz="quarter" idx="10" hasCustomPrompt="1"/>
          </p:nvPr>
        </p:nvSpPr>
        <p:spPr>
          <a:xfrm>
            <a:off x="457198" y="3188368"/>
            <a:ext cx="2834641" cy="363935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sv-SE" sz="150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sv-SE" sz="1800"/>
            </a:lvl2pPr>
            <a:lvl3pPr marL="0" indent="0" latinLnBrk="0">
              <a:spcBef>
                <a:spcPts val="0"/>
              </a:spcBef>
              <a:buNone/>
              <a:defRPr lang="sv-SE" sz="1800"/>
            </a:lvl3pPr>
            <a:lvl4pPr marL="0" indent="0" latinLnBrk="0">
              <a:spcBef>
                <a:spcPts val="0"/>
              </a:spcBef>
              <a:buNone/>
              <a:defRPr lang="sv-SE" sz="1800"/>
            </a:lvl4pPr>
            <a:lvl5pPr marL="0" indent="0" latinLnBrk="0">
              <a:spcBef>
                <a:spcPts val="0"/>
              </a:spcBef>
              <a:buNone/>
              <a:defRPr lang="sv-SE" sz="1800"/>
            </a:lvl5pPr>
          </a:lstStyle>
          <a:p>
            <a:pPr lvl="0"/>
            <a:r>
              <a:rPr lang="sv-SE"/>
              <a:t>Klicka om di vill redigera text</a:t>
            </a:r>
          </a:p>
        </p:txBody>
      </p:sp>
      <p:sp>
        <p:nvSpPr>
          <p:cNvPr id="11" name="Platshållare 9 för text"/>
          <p:cNvSpPr>
            <a:spLocks noGrp="1"/>
          </p:cNvSpPr>
          <p:nvPr>
            <p:ph type="body" sz="quarter" idx="11"/>
          </p:nvPr>
        </p:nvSpPr>
        <p:spPr>
          <a:xfrm>
            <a:off x="457199" y="3624067"/>
            <a:ext cx="2834640" cy="847670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14000"/>
              </a:lnSpc>
              <a:spcBef>
                <a:spcPts val="800"/>
              </a:spcBef>
              <a:buNone/>
              <a:defRPr lang="sv-SE"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1800"/>
            </a:lvl2pPr>
            <a:lvl3pPr marL="0" indent="0" latinLnBrk="0">
              <a:spcBef>
                <a:spcPts val="0"/>
              </a:spcBef>
              <a:buNone/>
              <a:defRPr lang="sv-SE" sz="1800"/>
            </a:lvl3pPr>
            <a:lvl4pPr marL="0" indent="0" latinLnBrk="0">
              <a:spcBef>
                <a:spcPts val="0"/>
              </a:spcBef>
              <a:buNone/>
              <a:defRPr lang="sv-SE" sz="1800"/>
            </a:lvl4pPr>
            <a:lvl5pPr marL="0" indent="0" latinLnBrk="0">
              <a:spcBef>
                <a:spcPts val="0"/>
              </a:spcBef>
              <a:buNone/>
              <a:defRPr lang="sv-SE" sz="1800"/>
            </a:lvl5pPr>
          </a:lstStyle>
          <a:p>
            <a:pPr lvl="0"/>
            <a:r>
              <a:rPr lang="sv-SE"/>
              <a:t>Klicka för att ändra formatet för bakgrundstexten</a:t>
            </a:r>
          </a:p>
        </p:txBody>
      </p:sp>
      <p:sp>
        <p:nvSpPr>
          <p:cNvPr id="13" name="Rektangel 12"/>
          <p:cNvSpPr/>
          <p:nvPr/>
        </p:nvSpPr>
        <p:spPr>
          <a:xfrm>
            <a:off x="457200" y="7178040"/>
            <a:ext cx="9144000" cy="1371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" name="Platshållare 21 för bild"/>
          <p:cNvSpPr>
            <a:spLocks noGrp="1"/>
          </p:cNvSpPr>
          <p:nvPr>
            <p:ph type="pic" sz="quarter" idx="19"/>
          </p:nvPr>
        </p:nvSpPr>
        <p:spPr>
          <a:xfrm>
            <a:off x="457199" y="457200"/>
            <a:ext cx="3200400" cy="2606040"/>
          </a:xfrm>
        </p:spPr>
        <p:txBody>
          <a:bodyPr>
            <a:normAutofit/>
          </a:bodyPr>
          <a:lstStyle>
            <a:lvl1pPr marL="0" indent="0" latinLnBrk="0">
              <a:buNone/>
              <a:defRPr lang="sv-SE"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1" name="Platshållare 9 för text"/>
          <p:cNvSpPr>
            <a:spLocks noGrp="1"/>
          </p:cNvSpPr>
          <p:nvPr>
            <p:ph type="body" sz="quarter" idx="20"/>
          </p:nvPr>
        </p:nvSpPr>
        <p:spPr>
          <a:xfrm>
            <a:off x="457199" y="4471737"/>
            <a:ext cx="2834640" cy="223896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14000"/>
              </a:lnSpc>
              <a:spcBef>
                <a:spcPts val="800"/>
              </a:spcBef>
              <a:buNone/>
              <a:defRPr lang="sv-SE" sz="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1800"/>
            </a:lvl2pPr>
            <a:lvl3pPr marL="0" indent="0" latinLnBrk="0">
              <a:spcBef>
                <a:spcPts val="0"/>
              </a:spcBef>
              <a:buNone/>
              <a:defRPr lang="sv-SE" sz="1800"/>
            </a:lvl3pPr>
            <a:lvl4pPr marL="0" indent="0" latinLnBrk="0">
              <a:spcBef>
                <a:spcPts val="0"/>
              </a:spcBef>
              <a:buNone/>
              <a:defRPr lang="sv-SE" sz="1800"/>
            </a:lvl4pPr>
            <a:lvl5pPr marL="0" indent="0" latinLnBrk="0">
              <a:spcBef>
                <a:spcPts val="0"/>
              </a:spcBef>
              <a:buNone/>
              <a:defRPr lang="sv-SE" sz="1800"/>
            </a:lvl5pPr>
          </a:lstStyle>
          <a:p>
            <a:pPr lvl="0"/>
            <a:r>
              <a:rPr lang="sv-SE"/>
              <a:t>Klicka för att ändra formatet för bakgrundstexten</a:t>
            </a:r>
          </a:p>
        </p:txBody>
      </p:sp>
      <p:sp>
        <p:nvSpPr>
          <p:cNvPr id="23" name="Platshållare 9 för text"/>
          <p:cNvSpPr>
            <a:spLocks noGrp="1"/>
          </p:cNvSpPr>
          <p:nvPr>
            <p:ph type="body" sz="quarter" idx="21"/>
          </p:nvPr>
        </p:nvSpPr>
        <p:spPr>
          <a:xfrm>
            <a:off x="457199" y="4722992"/>
            <a:ext cx="2834640" cy="2143917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14000"/>
              </a:lnSpc>
              <a:spcBef>
                <a:spcPts val="800"/>
              </a:spcBef>
              <a:buNone/>
              <a:defRPr lang="sv-SE"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1800"/>
            </a:lvl2pPr>
            <a:lvl3pPr marL="0" indent="0" latinLnBrk="0">
              <a:spcBef>
                <a:spcPts val="0"/>
              </a:spcBef>
              <a:buNone/>
              <a:defRPr lang="sv-SE" sz="1800"/>
            </a:lvl3pPr>
            <a:lvl4pPr marL="0" indent="0" latinLnBrk="0">
              <a:spcBef>
                <a:spcPts val="0"/>
              </a:spcBef>
              <a:buNone/>
              <a:defRPr lang="sv-SE" sz="1800"/>
            </a:lvl4pPr>
            <a:lvl5pPr marL="0" indent="0" latinLnBrk="0">
              <a:spcBef>
                <a:spcPts val="0"/>
              </a:spcBef>
              <a:buNone/>
              <a:defRPr lang="sv-SE" sz="1800"/>
            </a:lvl5pPr>
          </a:lstStyle>
          <a:p>
            <a:pPr lvl="0"/>
            <a:r>
              <a:rPr lang="sv-SE"/>
              <a:t>Klicka för att ändra formatet för bakgrundstexten</a:t>
            </a:r>
          </a:p>
        </p:txBody>
      </p:sp>
      <p:sp>
        <p:nvSpPr>
          <p:cNvPr id="25" name="Rektangel 24"/>
          <p:cNvSpPr/>
          <p:nvPr/>
        </p:nvSpPr>
        <p:spPr>
          <a:xfrm>
            <a:off x="3657598" y="457199"/>
            <a:ext cx="2834643" cy="26060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0" name="Platshållare 9 för text"/>
          <p:cNvSpPr>
            <a:spLocks noGrp="1"/>
          </p:cNvSpPr>
          <p:nvPr>
            <p:ph type="body" sz="quarter" idx="22"/>
          </p:nvPr>
        </p:nvSpPr>
        <p:spPr>
          <a:xfrm>
            <a:off x="3977637" y="777239"/>
            <a:ext cx="2194564" cy="1963580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114000"/>
              </a:lnSpc>
              <a:spcBef>
                <a:spcPts val="900"/>
              </a:spcBef>
              <a:buNone/>
              <a:defRPr lang="sv-SE" sz="110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sv-SE" sz="1800"/>
            </a:lvl2pPr>
            <a:lvl3pPr marL="0" indent="0" latinLnBrk="0">
              <a:spcBef>
                <a:spcPts val="0"/>
              </a:spcBef>
              <a:buNone/>
              <a:defRPr lang="sv-SE" sz="1800"/>
            </a:lvl3pPr>
            <a:lvl4pPr marL="0" indent="0" latinLnBrk="0">
              <a:spcBef>
                <a:spcPts val="0"/>
              </a:spcBef>
              <a:buNone/>
              <a:defRPr lang="sv-SE" sz="1800"/>
            </a:lvl4pPr>
            <a:lvl5pPr marL="0" indent="0" latinLnBrk="0">
              <a:spcBef>
                <a:spcPts val="0"/>
              </a:spcBef>
              <a:buNone/>
              <a:defRPr lang="sv-SE" sz="1800"/>
            </a:lvl5pPr>
          </a:lstStyle>
          <a:p>
            <a:pPr lvl="0"/>
            <a:r>
              <a:rPr lang="sv-SE"/>
              <a:t>Klicka för att ändra formatet för bakgrundstexten</a:t>
            </a:r>
          </a:p>
        </p:txBody>
      </p:sp>
      <p:sp>
        <p:nvSpPr>
          <p:cNvPr id="35" name="Platshållare 9 för text"/>
          <p:cNvSpPr>
            <a:spLocks noGrp="1"/>
          </p:cNvSpPr>
          <p:nvPr>
            <p:ph type="body" sz="quarter" idx="23"/>
          </p:nvPr>
        </p:nvSpPr>
        <p:spPr>
          <a:xfrm>
            <a:off x="3665820" y="3624068"/>
            <a:ext cx="2834640" cy="1256775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14000"/>
              </a:lnSpc>
              <a:spcBef>
                <a:spcPts val="800"/>
              </a:spcBef>
              <a:buNone/>
              <a:defRPr lang="sv-SE"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1800"/>
            </a:lvl2pPr>
            <a:lvl3pPr marL="0" indent="0" latinLnBrk="0">
              <a:spcBef>
                <a:spcPts val="0"/>
              </a:spcBef>
              <a:buNone/>
              <a:defRPr lang="sv-SE" sz="1800"/>
            </a:lvl3pPr>
            <a:lvl4pPr marL="0" indent="0" latinLnBrk="0">
              <a:spcBef>
                <a:spcPts val="0"/>
              </a:spcBef>
              <a:buNone/>
              <a:defRPr lang="sv-SE" sz="1800"/>
            </a:lvl4pPr>
            <a:lvl5pPr marL="0" indent="0" latinLnBrk="0">
              <a:spcBef>
                <a:spcPts val="0"/>
              </a:spcBef>
              <a:buNone/>
              <a:defRPr lang="sv-SE" sz="1800"/>
            </a:lvl5pPr>
          </a:lstStyle>
          <a:p>
            <a:pPr lvl="0"/>
            <a:r>
              <a:rPr lang="sv-SE"/>
              <a:t>Klicka för att ändra formatet för bakgrundstexten</a:t>
            </a:r>
          </a:p>
        </p:txBody>
      </p:sp>
      <p:sp>
        <p:nvSpPr>
          <p:cNvPr id="36" name="Platshållare 9 för text"/>
          <p:cNvSpPr>
            <a:spLocks noGrp="1"/>
          </p:cNvSpPr>
          <p:nvPr>
            <p:ph type="body" sz="quarter" idx="24"/>
          </p:nvPr>
        </p:nvSpPr>
        <p:spPr>
          <a:xfrm>
            <a:off x="3665820" y="5433870"/>
            <a:ext cx="2834640" cy="1433040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14000"/>
              </a:lnSpc>
              <a:spcBef>
                <a:spcPts val="800"/>
              </a:spcBef>
              <a:buNone/>
              <a:defRPr lang="sv-SE"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1800"/>
            </a:lvl2pPr>
            <a:lvl3pPr marL="0" indent="0" latinLnBrk="0">
              <a:spcBef>
                <a:spcPts val="0"/>
              </a:spcBef>
              <a:buNone/>
              <a:defRPr lang="sv-SE" sz="1800"/>
            </a:lvl3pPr>
            <a:lvl4pPr marL="0" indent="0" latinLnBrk="0">
              <a:spcBef>
                <a:spcPts val="0"/>
              </a:spcBef>
              <a:buNone/>
              <a:defRPr lang="sv-SE" sz="1800"/>
            </a:lvl4pPr>
            <a:lvl5pPr marL="0" indent="0" latinLnBrk="0">
              <a:spcBef>
                <a:spcPts val="0"/>
              </a:spcBef>
              <a:buNone/>
              <a:defRPr lang="sv-SE" sz="1800"/>
            </a:lvl5pPr>
          </a:lstStyle>
          <a:p>
            <a:pPr lvl="0"/>
            <a:r>
              <a:rPr lang="sv-SE"/>
              <a:t>Klicka för att ändra formatet för bakgrundstexten</a:t>
            </a:r>
          </a:p>
        </p:txBody>
      </p:sp>
      <p:sp>
        <p:nvSpPr>
          <p:cNvPr id="37" name="Platshållare 9 för text"/>
          <p:cNvSpPr>
            <a:spLocks noGrp="1"/>
          </p:cNvSpPr>
          <p:nvPr>
            <p:ph type="body" sz="quarter" idx="25" hasCustomPrompt="1"/>
          </p:nvPr>
        </p:nvSpPr>
        <p:spPr>
          <a:xfrm>
            <a:off x="3665820" y="4991100"/>
            <a:ext cx="2834641" cy="369336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sv-SE" sz="150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sv-SE" sz="1800"/>
            </a:lvl2pPr>
            <a:lvl3pPr marL="0" indent="0" latinLnBrk="0">
              <a:spcBef>
                <a:spcPts val="0"/>
              </a:spcBef>
              <a:buNone/>
              <a:defRPr lang="sv-SE" sz="1800"/>
            </a:lvl3pPr>
            <a:lvl4pPr marL="0" indent="0" latinLnBrk="0">
              <a:spcBef>
                <a:spcPts val="0"/>
              </a:spcBef>
              <a:buNone/>
              <a:defRPr lang="sv-SE" sz="1800"/>
            </a:lvl4pPr>
            <a:lvl5pPr marL="0" indent="0" latinLnBrk="0">
              <a:spcBef>
                <a:spcPts val="0"/>
              </a:spcBef>
              <a:buNone/>
              <a:defRPr lang="sv-SE" sz="1800"/>
            </a:lvl5pPr>
          </a:lstStyle>
          <a:p>
            <a:pPr lvl="0"/>
            <a:r>
              <a:rPr lang="sv-SE"/>
              <a:t>Klicka om du vill redigera text</a:t>
            </a:r>
          </a:p>
        </p:txBody>
      </p:sp>
      <p:sp>
        <p:nvSpPr>
          <p:cNvPr id="38" name="Platshållare 9 för text"/>
          <p:cNvSpPr>
            <a:spLocks noGrp="1"/>
          </p:cNvSpPr>
          <p:nvPr>
            <p:ph type="body" sz="quarter" idx="26"/>
          </p:nvPr>
        </p:nvSpPr>
        <p:spPr>
          <a:xfrm>
            <a:off x="7028349" y="468034"/>
            <a:ext cx="2572851" cy="226418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14000"/>
              </a:lnSpc>
              <a:spcBef>
                <a:spcPts val="800"/>
              </a:spcBef>
              <a:buNone/>
              <a:defRPr lang="sv-SE" sz="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1800"/>
            </a:lvl2pPr>
            <a:lvl3pPr marL="0" indent="0" latinLnBrk="0">
              <a:spcBef>
                <a:spcPts val="0"/>
              </a:spcBef>
              <a:buNone/>
              <a:defRPr lang="sv-SE" sz="1800"/>
            </a:lvl3pPr>
            <a:lvl4pPr marL="0" indent="0" latinLnBrk="0">
              <a:spcBef>
                <a:spcPts val="0"/>
              </a:spcBef>
              <a:buNone/>
              <a:defRPr lang="sv-SE" sz="1800"/>
            </a:lvl4pPr>
            <a:lvl5pPr marL="0" indent="0" latinLnBrk="0">
              <a:spcBef>
                <a:spcPts val="0"/>
              </a:spcBef>
              <a:buNone/>
              <a:defRPr lang="sv-SE" sz="1800"/>
            </a:lvl5pPr>
          </a:lstStyle>
          <a:p>
            <a:pPr lvl="0"/>
            <a:r>
              <a:rPr lang="sv-SE"/>
              <a:t>Klicka för att ändra formatet för bakgrundstexten</a:t>
            </a:r>
          </a:p>
        </p:txBody>
      </p:sp>
      <p:sp>
        <p:nvSpPr>
          <p:cNvPr id="39" name="Platshållare 9 för text"/>
          <p:cNvSpPr>
            <a:spLocks noGrp="1"/>
          </p:cNvSpPr>
          <p:nvPr>
            <p:ph type="body" sz="quarter" idx="27"/>
          </p:nvPr>
        </p:nvSpPr>
        <p:spPr>
          <a:xfrm>
            <a:off x="7028349" y="728054"/>
            <a:ext cx="2572851" cy="1107357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14000"/>
              </a:lnSpc>
              <a:spcBef>
                <a:spcPts val="800"/>
              </a:spcBef>
              <a:buNone/>
              <a:defRPr lang="sv-SE"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1800"/>
            </a:lvl2pPr>
            <a:lvl3pPr marL="0" indent="0" latinLnBrk="0">
              <a:spcBef>
                <a:spcPts val="0"/>
              </a:spcBef>
              <a:buNone/>
              <a:defRPr lang="sv-SE" sz="1800"/>
            </a:lvl3pPr>
            <a:lvl4pPr marL="0" indent="0" latinLnBrk="0">
              <a:spcBef>
                <a:spcPts val="0"/>
              </a:spcBef>
              <a:buNone/>
              <a:defRPr lang="sv-SE" sz="1800"/>
            </a:lvl4pPr>
            <a:lvl5pPr marL="0" indent="0" latinLnBrk="0">
              <a:spcBef>
                <a:spcPts val="0"/>
              </a:spcBef>
              <a:buNone/>
              <a:defRPr lang="sv-SE" sz="1800"/>
            </a:lvl5pPr>
          </a:lstStyle>
          <a:p>
            <a:pPr lvl="0"/>
            <a:r>
              <a:rPr lang="sv-SE"/>
              <a:t>Klicka för att ändra formatet för bakgrundstexten</a:t>
            </a:r>
          </a:p>
        </p:txBody>
      </p:sp>
      <p:sp>
        <p:nvSpPr>
          <p:cNvPr id="40" name="Platshållare 9 för text"/>
          <p:cNvSpPr>
            <a:spLocks noGrp="1"/>
          </p:cNvSpPr>
          <p:nvPr>
            <p:ph type="body" sz="quarter" idx="28"/>
          </p:nvPr>
        </p:nvSpPr>
        <p:spPr>
          <a:xfrm>
            <a:off x="7028349" y="1976144"/>
            <a:ext cx="2572851" cy="226255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14000"/>
              </a:lnSpc>
              <a:spcBef>
                <a:spcPts val="800"/>
              </a:spcBef>
              <a:buNone/>
              <a:defRPr lang="sv-SE" sz="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1800"/>
            </a:lvl2pPr>
            <a:lvl3pPr marL="0" indent="0" latinLnBrk="0">
              <a:spcBef>
                <a:spcPts val="0"/>
              </a:spcBef>
              <a:buNone/>
              <a:defRPr lang="sv-SE" sz="1800"/>
            </a:lvl3pPr>
            <a:lvl4pPr marL="0" indent="0" latinLnBrk="0">
              <a:spcBef>
                <a:spcPts val="0"/>
              </a:spcBef>
              <a:buNone/>
              <a:defRPr lang="sv-SE" sz="1800"/>
            </a:lvl4pPr>
            <a:lvl5pPr marL="0" indent="0" latinLnBrk="0">
              <a:spcBef>
                <a:spcPts val="0"/>
              </a:spcBef>
              <a:buNone/>
              <a:defRPr lang="sv-SE" sz="1800"/>
            </a:lvl5pPr>
          </a:lstStyle>
          <a:p>
            <a:pPr lvl="0"/>
            <a:r>
              <a:rPr lang="sv-SE"/>
              <a:t>Klicka för att ändra formatet för bakgrundstexten</a:t>
            </a:r>
          </a:p>
        </p:txBody>
      </p:sp>
      <p:sp>
        <p:nvSpPr>
          <p:cNvPr id="41" name="Platshållare 9 för text"/>
          <p:cNvSpPr>
            <a:spLocks noGrp="1"/>
          </p:cNvSpPr>
          <p:nvPr>
            <p:ph type="body" sz="quarter" idx="29"/>
          </p:nvPr>
        </p:nvSpPr>
        <p:spPr>
          <a:xfrm>
            <a:off x="7028349" y="2236002"/>
            <a:ext cx="2572851" cy="277527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14000"/>
              </a:lnSpc>
              <a:spcBef>
                <a:spcPts val="800"/>
              </a:spcBef>
              <a:buNone/>
              <a:defRPr lang="sv-SE"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1800"/>
            </a:lvl2pPr>
            <a:lvl3pPr marL="0" indent="0" latinLnBrk="0">
              <a:spcBef>
                <a:spcPts val="0"/>
              </a:spcBef>
              <a:buNone/>
              <a:defRPr lang="sv-SE" sz="1800"/>
            </a:lvl3pPr>
            <a:lvl4pPr marL="0" indent="0" latinLnBrk="0">
              <a:spcBef>
                <a:spcPts val="0"/>
              </a:spcBef>
              <a:buNone/>
              <a:defRPr lang="sv-SE" sz="1800"/>
            </a:lvl4pPr>
            <a:lvl5pPr marL="0" indent="0" latinLnBrk="0">
              <a:spcBef>
                <a:spcPts val="0"/>
              </a:spcBef>
              <a:buNone/>
              <a:defRPr lang="sv-SE" sz="1800"/>
            </a:lvl5pPr>
          </a:lstStyle>
          <a:p>
            <a:pPr lvl="0"/>
            <a:r>
              <a:rPr lang="sv-SE"/>
              <a:t>Klicka för att ändra formatet för bakgrundstexten</a:t>
            </a:r>
          </a:p>
        </p:txBody>
      </p:sp>
      <p:sp>
        <p:nvSpPr>
          <p:cNvPr id="42" name="Platshållare 9 för text"/>
          <p:cNvSpPr>
            <a:spLocks noGrp="1"/>
          </p:cNvSpPr>
          <p:nvPr>
            <p:ph type="body" sz="quarter" idx="30" hasCustomPrompt="1"/>
          </p:nvPr>
        </p:nvSpPr>
        <p:spPr>
          <a:xfrm>
            <a:off x="7028349" y="3344562"/>
            <a:ext cx="2572852" cy="363306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sv-SE" sz="150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sv-SE" sz="1800"/>
            </a:lvl2pPr>
            <a:lvl3pPr marL="0" indent="0" latinLnBrk="0">
              <a:spcBef>
                <a:spcPts val="0"/>
              </a:spcBef>
              <a:buNone/>
              <a:defRPr lang="sv-SE" sz="1800"/>
            </a:lvl3pPr>
            <a:lvl4pPr marL="0" indent="0" latinLnBrk="0">
              <a:spcBef>
                <a:spcPts val="0"/>
              </a:spcBef>
              <a:buNone/>
              <a:defRPr lang="sv-SE" sz="1800"/>
            </a:lvl4pPr>
            <a:lvl5pPr marL="0" indent="0" latinLnBrk="0">
              <a:spcBef>
                <a:spcPts val="0"/>
              </a:spcBef>
              <a:buNone/>
              <a:defRPr lang="sv-SE" sz="1800"/>
            </a:lvl5pPr>
          </a:lstStyle>
          <a:p>
            <a:pPr lvl="0"/>
            <a:r>
              <a:rPr lang="sv-SE"/>
              <a:t>Klicka om du vill redigera text</a:t>
            </a:r>
          </a:p>
        </p:txBody>
      </p:sp>
      <p:sp>
        <p:nvSpPr>
          <p:cNvPr id="43" name="Platshållare 9 för text"/>
          <p:cNvSpPr>
            <a:spLocks noGrp="1"/>
          </p:cNvSpPr>
          <p:nvPr>
            <p:ph type="body" sz="quarter" idx="31"/>
          </p:nvPr>
        </p:nvSpPr>
        <p:spPr>
          <a:xfrm>
            <a:off x="7028349" y="2613794"/>
            <a:ext cx="2572851" cy="730768"/>
          </a:xfrm>
        </p:spPr>
        <p:txBody>
          <a:bodyPr lIns="0" tIns="0" rIns="0" bIns="0" anchor="t">
            <a:noAutofit/>
          </a:bodyPr>
          <a:lstStyle>
            <a:lvl1pPr marL="137160" indent="-137160" latinLnBrk="0">
              <a:lnSpc>
                <a:spcPct val="114000"/>
              </a:lnSpc>
              <a:spcBef>
                <a:spcPts val="600"/>
              </a:spcBef>
              <a:buClr>
                <a:schemeClr val="accent1"/>
              </a:buClr>
              <a:buSzPct val="130000"/>
              <a:buFont typeface="Arial" panose="020B0604020202020204" pitchFamily="34" charset="0"/>
              <a:buChar char="•"/>
              <a:defRPr lang="sv-SE"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1800"/>
            </a:lvl2pPr>
            <a:lvl3pPr marL="0" indent="0" latinLnBrk="0">
              <a:spcBef>
                <a:spcPts val="0"/>
              </a:spcBef>
              <a:buNone/>
              <a:defRPr lang="sv-SE" sz="1800"/>
            </a:lvl3pPr>
            <a:lvl4pPr marL="0" indent="0" latinLnBrk="0">
              <a:spcBef>
                <a:spcPts val="0"/>
              </a:spcBef>
              <a:buNone/>
              <a:defRPr lang="sv-SE" sz="1800"/>
            </a:lvl4pPr>
            <a:lvl5pPr marL="0" indent="0" latinLnBrk="0">
              <a:spcBef>
                <a:spcPts val="0"/>
              </a:spcBef>
              <a:buNone/>
              <a:defRPr lang="sv-SE" sz="1800"/>
            </a:lvl5pPr>
          </a:lstStyle>
          <a:p>
            <a:pPr lvl="0"/>
            <a:r>
              <a:rPr lang="sv-SE"/>
              <a:t>Klicka för att ändra formatet för bakgrundstexten</a:t>
            </a:r>
          </a:p>
        </p:txBody>
      </p:sp>
      <p:sp>
        <p:nvSpPr>
          <p:cNvPr id="45" name="Platshållare 9 för text"/>
          <p:cNvSpPr>
            <a:spLocks noGrp="1"/>
          </p:cNvSpPr>
          <p:nvPr>
            <p:ph type="body" sz="quarter" idx="32" hasCustomPrompt="1"/>
          </p:nvPr>
        </p:nvSpPr>
        <p:spPr>
          <a:xfrm>
            <a:off x="7028349" y="3763879"/>
            <a:ext cx="2572851" cy="723433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18000"/>
              </a:lnSpc>
              <a:spcBef>
                <a:spcPts val="0"/>
              </a:spcBef>
              <a:buNone/>
              <a:defRPr lang="sv-SE" sz="800" b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1800"/>
            </a:lvl2pPr>
            <a:lvl3pPr marL="0" indent="0" latinLnBrk="0">
              <a:spcBef>
                <a:spcPts val="0"/>
              </a:spcBef>
              <a:buNone/>
              <a:defRPr lang="sv-SE" sz="1800"/>
            </a:lvl3pPr>
            <a:lvl4pPr marL="0" indent="0" latinLnBrk="0">
              <a:spcBef>
                <a:spcPts val="0"/>
              </a:spcBef>
              <a:buNone/>
              <a:defRPr lang="sv-SE" sz="1800"/>
            </a:lvl4pPr>
            <a:lvl5pPr marL="0" indent="0" latinLnBrk="0">
              <a:spcBef>
                <a:spcPts val="0"/>
              </a:spcBef>
              <a:buNone/>
              <a:defRPr lang="sv-SE" sz="1800"/>
            </a:lvl5pPr>
          </a:lstStyle>
          <a:p>
            <a:pPr lvl="0"/>
            <a:r>
              <a:rPr lang="sv-SE"/>
              <a:t>[Företagsnamn]</a:t>
            </a:r>
            <a:r>
              <a:t/>
            </a:r>
            <a:br/>
            <a:r>
              <a:rPr lang="sv-SE"/>
              <a:t>[Gatuadress]</a:t>
            </a:r>
            <a:r>
              <a:t/>
            </a:r>
            <a:br/>
            <a:r>
              <a:rPr lang="sv-SE"/>
              <a:t>[Postnummer postort]</a:t>
            </a:r>
            <a:r>
              <a:t/>
            </a:r>
            <a:br/>
            <a:r>
              <a:rPr lang="sv-SE"/>
              <a:t>[Telefon]</a:t>
            </a:r>
            <a:r>
              <a:t/>
            </a:r>
            <a:br/>
            <a:r>
              <a:rPr lang="sv-SE"/>
              <a:t>[E-postadress]</a:t>
            </a:r>
          </a:p>
        </p:txBody>
      </p:sp>
      <p:sp>
        <p:nvSpPr>
          <p:cNvPr id="50" name="Platshållare 9 för text"/>
          <p:cNvSpPr>
            <a:spLocks noGrp="1"/>
          </p:cNvSpPr>
          <p:nvPr>
            <p:ph type="body" sz="quarter" idx="37" hasCustomPrompt="1"/>
          </p:nvPr>
        </p:nvSpPr>
        <p:spPr>
          <a:xfrm>
            <a:off x="7028349" y="4553060"/>
            <a:ext cx="2572851" cy="25619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18000"/>
              </a:lnSpc>
              <a:spcBef>
                <a:spcPts val="800"/>
              </a:spcBef>
              <a:buNone/>
              <a:defRPr lang="sv-SE" sz="800" b="0" baseline="0">
                <a:solidFill>
                  <a:schemeClr val="accent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1800"/>
            </a:lvl2pPr>
            <a:lvl3pPr marL="0" indent="0" latinLnBrk="0">
              <a:spcBef>
                <a:spcPts val="0"/>
              </a:spcBef>
              <a:buNone/>
              <a:defRPr lang="sv-SE" sz="1800"/>
            </a:lvl3pPr>
            <a:lvl4pPr marL="0" indent="0" latinLnBrk="0">
              <a:spcBef>
                <a:spcPts val="0"/>
              </a:spcBef>
              <a:buNone/>
              <a:defRPr lang="sv-SE" sz="1800"/>
            </a:lvl4pPr>
            <a:lvl5pPr marL="0" indent="0" latinLnBrk="0">
              <a:spcBef>
                <a:spcPts val="0"/>
              </a:spcBef>
              <a:buNone/>
              <a:defRPr lang="sv-SE" sz="1800"/>
            </a:lvl5pPr>
          </a:lstStyle>
          <a:p>
            <a:pPr lvl="0"/>
            <a:r>
              <a:rPr lang="sv-SE"/>
              <a:t>[Webbadress]</a:t>
            </a:r>
          </a:p>
        </p:txBody>
      </p:sp>
    </p:spTree>
    <p:extLst>
      <p:ext uri="{BB962C8B-B14F-4D97-AF65-F5344CB8AC3E}">
        <p14:creationId xmlns:p14="http://schemas.microsoft.com/office/powerpoint/2010/main" val="23943100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4608">
          <p15:clr>
            <a:srgbClr val="FBAE40"/>
          </p15:clr>
        </p15:guide>
        <p15:guide id="2" orient="horz" pos="288">
          <p15:clr>
            <a:srgbClr val="FBAE40"/>
          </p15:clr>
        </p15:guide>
        <p15:guide id="0" pos="288">
          <p15:clr>
            <a:srgbClr val="FBAE40"/>
          </p15:clr>
        </p15:guide>
        <p15:guide id="3" pos="6048">
          <p15:clr>
            <a:srgbClr val="FBAE40"/>
          </p15:clr>
        </p15:guide>
        <p15:guide id="4" pos="2136">
          <p15:clr>
            <a:srgbClr val="A4A3A4"/>
          </p15:clr>
        </p15:guide>
        <p15:guide id="5" pos="4272">
          <p15:clr>
            <a:srgbClr val="A4A3A4"/>
          </p15:clr>
        </p15:guide>
      </p15:sldGuideLst>
    </p:ext>
  </p:extLst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theme" Target="/ppt/theme/theme13.xml" Id="rId3" /><Relationship Type="http://schemas.openxmlformats.org/officeDocument/2006/relationships/slideLayout" Target="/ppt/slideLayouts/slideLayout21.xml" Id="rId2" /><Relationship Type="http://schemas.openxmlformats.org/officeDocument/2006/relationships/slideLayout" Target="/ppt/slideLayouts/slideLayout12.xml" Id="rId1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rubrik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för att ändra formatet för bakgrundsrubriken</a:t>
            </a:r>
          </a:p>
        </p:txBody>
      </p:sp>
      <p:sp>
        <p:nvSpPr>
          <p:cNvPr id="3" name="Platshållare 2 för text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för att ändra formatet för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3 för datum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sv-SE"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C7E35-61C9-471C-870E-2CE47EA24035}" type="datetimeFigureOut">
              <a:t>2013-07-16</a:t>
            </a:fld>
            <a:endParaRPr lang="sv-SE"/>
          </a:p>
        </p:txBody>
      </p:sp>
      <p:sp>
        <p:nvSpPr>
          <p:cNvPr id="5" name="Platshållare 4 för sidfot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sv-SE"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5 för bildnummer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sv-SE"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36ED2-EF9B-4B9B-9B58-09E1C1CBDE09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3466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lang="sv-SE"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lang="sv-SE"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sv-SE"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sv-SE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sv-SE"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sv-SE"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sv-SE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sv-SE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sv-SE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sv-SE"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005840" rtl="0" eaLnBrk="1" latinLnBrk="0" hangingPunct="1">
        <a:defRPr lang="sv-SE"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lang="sv-SE"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lang="sv-SE"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lang="sv-SE"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lang="sv-SE"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lang="sv-SE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lang="sv-SE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lang="sv-SE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lang="sv-SE"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2.xml.rels>&#65279;<?xml version="1.0" encoding="utf-8"?><Relationships xmlns="http://schemas.openxmlformats.org/package/2006/relationships"><Relationship Type="http://schemas.openxmlformats.org/officeDocument/2006/relationships/image" Target="/ppt/media/image12.jpeg" Id="rId3" /><Relationship Type="http://schemas.openxmlformats.org/officeDocument/2006/relationships/notesSlide" Target="/ppt/notesSlides/notesSlide12.xml" Id="rId2" /><Relationship Type="http://schemas.openxmlformats.org/officeDocument/2006/relationships/slideLayout" Target="/ppt/slideLayouts/slideLayout12.xml" Id="rId1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image" Target="/ppt/media/image2.jpg" Id="rId3" /><Relationship Type="http://schemas.openxmlformats.org/officeDocument/2006/relationships/notesSlide" Target="/ppt/notesSlides/notesSlide21.xml" Id="rId2" /><Relationship Type="http://schemas.openxmlformats.org/officeDocument/2006/relationships/slideLayout" Target="/ppt/slideLayouts/slideLayout21.xml" Id="rId1" /></Relationships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text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v-SE" dirty="0"/>
              <a:t>Här passar det bra med en </a:t>
            </a:r>
            <a:r>
              <a:rPr lang="sv-SE" dirty="0" smtClean="0"/>
              <a:t>uppdrags-beskrivning</a:t>
            </a:r>
            <a:endParaRPr lang="sv-SE" dirty="0"/>
          </a:p>
        </p:txBody>
      </p:sp>
      <p:sp>
        <p:nvSpPr>
          <p:cNvPr id="3" name="Platshållare 2 för text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/>
              <a:t>Du kan använda den här fräscha, professionella broschyren som den är, eller så kan du enkelt anpassa den.</a:t>
            </a:r>
          </a:p>
          <a:p>
            <a:r>
              <a:rPr lang="sv-SE"/>
              <a:t>På nästa sida finns några tips (som det här) för att hjälpa dig att komma igång.</a:t>
            </a:r>
          </a:p>
          <a:p>
            <a:pPr lvl="0"/>
            <a:r>
              <a:rPr lang="sv-SE"/>
              <a:t>(Om du vill ersätta foton i broschyren väljer du en bild och raderar den. Klicka sedan på ikonen Infoga bild i platshållaren för att infoga ditt eget foto.)</a:t>
            </a:r>
          </a:p>
        </p:txBody>
      </p:sp>
      <p:sp>
        <p:nvSpPr>
          <p:cNvPr id="4" name="Platshållare 3 för text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sv-SE" dirty="0"/>
              <a:t>Din </a:t>
            </a:r>
            <a:r>
              <a:rPr lang="sv-SE" dirty="0" smtClean="0"/>
              <a:t>företags-broschyr</a:t>
            </a:r>
            <a:endParaRPr lang="sv-SE" dirty="0"/>
          </a:p>
        </p:txBody>
      </p:sp>
      <p:pic>
        <p:nvPicPr>
          <p:cNvPr id="13" name="Platshållare 12 för bild"/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13" r="20613"/>
          <a:stretch/>
        </p:blipFill>
        <p:spPr/>
      </p:pic>
      <p:sp>
        <p:nvSpPr>
          <p:cNvPr id="6" name="Platshållare 5 för text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/>
              <a:t>Här passar det bra med en kort beskrivning eller företagets slogan</a:t>
            </a:r>
          </a:p>
        </p:txBody>
      </p:sp>
      <p:sp>
        <p:nvSpPr>
          <p:cNvPr id="7" name="Platshållare 6 för text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sv-SE" b="1"/>
              <a:t>[Företagsnamn]</a:t>
            </a:r>
          </a:p>
          <a:p>
            <a:r>
              <a:rPr lang="sv-SE"/>
              <a:t>[Gatuadress]</a:t>
            </a:r>
          </a:p>
          <a:p>
            <a:r>
              <a:rPr lang="sv-SE"/>
              <a:t>[Postnummer postort]</a:t>
            </a:r>
            <a:r>
              <a:t/>
            </a:r>
            <a:br/>
            <a:endParaRPr lang="sv-SE"/>
          </a:p>
        </p:txBody>
      </p:sp>
      <p:sp>
        <p:nvSpPr>
          <p:cNvPr id="22" name="Platshållare 21 för text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sv-SE"/>
              <a:t>[Mottagarens namn]</a:t>
            </a:r>
          </a:p>
          <a:p>
            <a:r>
              <a:rPr lang="sv-SE"/>
              <a:t>[Adress]</a:t>
            </a:r>
          </a:p>
          <a:p>
            <a:r>
              <a:rPr lang="sv-SE"/>
              <a:t>[Postnummer postort]</a:t>
            </a:r>
          </a:p>
        </p:txBody>
      </p:sp>
    </p:spTree>
    <p:extLst>
      <p:ext uri="{BB962C8B-B14F-4D97-AF65-F5344CB8AC3E}">
        <p14:creationId xmlns:p14="http://schemas.microsoft.com/office/powerpoint/2010/main" val="400988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tshållare 13 för text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v-SE"/>
              <a:t>Precis som du vill</a:t>
            </a:r>
          </a:p>
        </p:txBody>
      </p:sp>
      <p:sp>
        <p:nvSpPr>
          <p:cNvPr id="15" name="Platshållare 14 för text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/>
              <a:t>Om du tror att ett dokument som ser så här bra ut är svårt att formatera är det hög tid att tänka om!</a:t>
            </a:r>
          </a:p>
          <a:p>
            <a:r>
              <a:rPr lang="sv-SE"/>
              <a:t>Platshållarna i det här dokumentet är formaterade för dig. Fyll i din egen text så att det blir precis som du vill.</a:t>
            </a:r>
          </a:p>
        </p:txBody>
      </p:sp>
      <p:pic>
        <p:nvPicPr>
          <p:cNvPr id="2" name="Platshållare 1 för bild"/>
          <p:cNvPicPr>
            <a:picLocks noGrp="1" noChangeAspect="1"/>
          </p:cNvPicPr>
          <p:nvPr>
            <p:ph type="pic" sz="quarter" idx="19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2" t="4546" r="26680" b="15371"/>
          <a:stretch/>
        </p:blipFill>
        <p:spPr/>
      </p:pic>
      <p:sp>
        <p:nvSpPr>
          <p:cNvPr id="17" name="Platshållare 16 för text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sv-SE"/>
              <a:t>Vad vill du ha med i en broschyr?</a:t>
            </a:r>
          </a:p>
        </p:txBody>
      </p:sp>
      <p:sp>
        <p:nvSpPr>
          <p:cNvPr id="18" name="Platshållare 17 för text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pPr lvl="0"/>
            <a:r>
              <a:rPr lang="sv-SE"/>
              <a:t>Här passar det bra att ha en uppdragsbeskrivning. Du kan använda sidans högra del till att sammanfatta hur du skiljer dig från mängden eller lägga in en kort framgångshistoria.</a:t>
            </a:r>
          </a:p>
          <a:p>
            <a:pPr lvl="0"/>
            <a:r>
              <a:rPr lang="sv-SE"/>
              <a:t>(Och se till att välja foton som verkligen visar vad företaget är bäst på. Bilder ska alltid göra ett gott intryck.)</a:t>
            </a:r>
          </a:p>
          <a:p>
            <a:pPr lvl="0"/>
            <a:r>
              <a:rPr lang="sv-SE"/>
              <a:t>Du kan ta med en punktlista med produkter, tjänster eller de största fördelarna med att arbeta med ditt företag. Eller så sammanfattar du bara dina huvudpunkter i några kortfattade stycken.</a:t>
            </a:r>
          </a:p>
          <a:p>
            <a:r>
              <a:rPr lang="sv-SE"/>
              <a:t>Kom ihåg att ange lite detaljerad information om vad ni kan erbjuda och hur ni skiljer er från konkurrenterna.</a:t>
            </a:r>
          </a:p>
        </p:txBody>
      </p:sp>
      <p:sp>
        <p:nvSpPr>
          <p:cNvPr id="12" name="Platshållare 11 för text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sv-SE" dirty="0"/>
              <a:t>”</a:t>
            </a:r>
            <a:r>
              <a:rPr lang="sv-SE" dirty="0" smtClean="0"/>
              <a:t>Var </a:t>
            </a:r>
            <a:r>
              <a:rPr lang="sv-SE" dirty="0"/>
              <a:t>inte blygsam! Visa dem hur fantastiska ni är! Här passar det bra med en strålande omdöme</a:t>
            </a:r>
            <a:r>
              <a:rPr lang="sv-SE" dirty="0" smtClean="0"/>
              <a:t>.”</a:t>
            </a:r>
            <a:endParaRPr lang="sv-SE" dirty="0"/>
          </a:p>
          <a:p>
            <a:r>
              <a:rPr lang="sv-SE" b="1" dirty="0"/>
              <a:t>- Annie D., Borås</a:t>
            </a:r>
          </a:p>
        </p:txBody>
      </p:sp>
      <p:sp>
        <p:nvSpPr>
          <p:cNvPr id="19" name="Platshållare 18 för text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sv-SE"/>
              <a:t>Vi vet att du skulle kunna fortsätta i evighet att berätta hur bra ditt företag är. (Och vi klandrar dig inte - ni är suveräna!)</a:t>
            </a:r>
          </a:p>
          <a:p>
            <a:r>
              <a:rPr lang="sv-SE"/>
              <a:t>Men eftersom du behöver vara kortfattad följer här några fler förslag på vad du kan ta med …</a:t>
            </a:r>
          </a:p>
        </p:txBody>
      </p:sp>
      <p:sp>
        <p:nvSpPr>
          <p:cNvPr id="20" name="Platshållare 19 för text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sv-SE"/>
              <a:t>Du kan testa med en sammanfattning av konkurrenskraftiga fördelar till vänster, och en kort framgångshistoria från en kund eller några av dina strålande omdömen här i mitten.</a:t>
            </a:r>
          </a:p>
          <a:p>
            <a:r>
              <a:rPr lang="sv-SE"/>
              <a:t>Höger sida passar perfekt för en sammanfattning av företagets huvudprodukter eller -tjänster.</a:t>
            </a:r>
          </a:p>
        </p:txBody>
      </p:sp>
      <p:sp>
        <p:nvSpPr>
          <p:cNvPr id="21" name="Platshållare 20 för text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sv-SE"/>
              <a:t>Fokusera på vad ni gör bäst</a:t>
            </a:r>
          </a:p>
        </p:txBody>
      </p:sp>
      <p:sp>
        <p:nvSpPr>
          <p:cNvPr id="22" name="Platshållare 21 för text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sv-SE"/>
              <a:t>Våra produkter och tjänster</a:t>
            </a:r>
          </a:p>
        </p:txBody>
      </p:sp>
      <p:sp>
        <p:nvSpPr>
          <p:cNvPr id="23" name="Platshållare 22 för text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sv-SE"/>
              <a:t>Här kan du lägga in dina försäljningsargument. Vad skulle du säga om du bara hade några sekunder på dig att sälja in dina produkter eller tjänster till någon?</a:t>
            </a:r>
          </a:p>
          <a:p>
            <a:endParaRPr lang="sv-SE"/>
          </a:p>
        </p:txBody>
      </p:sp>
      <p:sp>
        <p:nvSpPr>
          <p:cNvPr id="24" name="Platshållare 23 för text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sv-SE"/>
              <a:t>Viktiga kunder</a:t>
            </a:r>
          </a:p>
        </p:txBody>
      </p:sp>
      <p:sp>
        <p:nvSpPr>
          <p:cNvPr id="25" name="Platshållare 24 för text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sv-SE"/>
              <a:t>Det är en bra idé att nämna några av dina mest imponerande kunder här:</a:t>
            </a:r>
          </a:p>
          <a:p>
            <a:endParaRPr lang="sv-SE"/>
          </a:p>
        </p:txBody>
      </p:sp>
      <p:sp>
        <p:nvSpPr>
          <p:cNvPr id="26" name="Platshållare 25 för text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sv-SE"/>
              <a:t>Kontakta oss</a:t>
            </a:r>
          </a:p>
        </p:txBody>
      </p:sp>
      <p:sp>
        <p:nvSpPr>
          <p:cNvPr id="27" name="Platshållare 26 för text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pPr lvl="0"/>
            <a:r>
              <a:rPr lang="sv-SE"/>
              <a:t>Stort, viktigt företag</a:t>
            </a:r>
          </a:p>
          <a:p>
            <a:pPr lvl="0"/>
            <a:r>
              <a:rPr lang="sv-SE"/>
              <a:t>Riktigt välkänt företag</a:t>
            </a:r>
          </a:p>
          <a:p>
            <a:pPr lvl="0"/>
            <a:r>
              <a:rPr lang="sv-SE"/>
              <a:t>Mycket imponerande företag</a:t>
            </a:r>
          </a:p>
        </p:txBody>
      </p:sp>
      <p:sp>
        <p:nvSpPr>
          <p:cNvPr id="33" name="Platshållare 32 för text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sv-SE" b="1"/>
              <a:t>[Företagsnamn]</a:t>
            </a:r>
          </a:p>
          <a:p>
            <a:r>
              <a:rPr lang="sv-SE"/>
              <a:t>[Gatuadress]</a:t>
            </a:r>
          </a:p>
          <a:p>
            <a:r>
              <a:rPr lang="sv-SE"/>
              <a:t>[Postnummer postort]</a:t>
            </a:r>
          </a:p>
          <a:p>
            <a:r>
              <a:rPr lang="sv-SE"/>
              <a:t>[Telefon]</a:t>
            </a:r>
          </a:p>
          <a:p>
            <a:r>
              <a:rPr lang="sv-SE"/>
              <a:t>[E-postadress]</a:t>
            </a:r>
          </a:p>
        </p:txBody>
      </p:sp>
      <p:sp>
        <p:nvSpPr>
          <p:cNvPr id="38" name="Platshållare 37 för text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sv-SE"/>
              <a:t>[Webbadress]</a:t>
            </a:r>
          </a:p>
        </p:txBody>
      </p:sp>
    </p:spTree>
    <p:extLst>
      <p:ext uri="{BB962C8B-B14F-4D97-AF65-F5344CB8AC3E}">
        <p14:creationId xmlns:p14="http://schemas.microsoft.com/office/powerpoint/2010/main" val="321831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3.xml><?xml version="1.0" encoding="utf-8"?>
<a:theme xmlns:a="http://schemas.openxmlformats.org/drawingml/2006/main" name="Office-tema">
  <a:themeElements>
    <a:clrScheme name="Brochure">
      <a:dk1>
        <a:sysClr val="windowText" lastClr="000000"/>
      </a:dk1>
      <a:lt1>
        <a:sysClr val="window" lastClr="FFFFFF"/>
      </a:lt1>
      <a:dk2>
        <a:srgbClr val="323232"/>
      </a:dk2>
      <a:lt2>
        <a:srgbClr val="E6E6E6"/>
      </a:lt2>
      <a:accent1>
        <a:srgbClr val="74CBC8"/>
      </a:accent1>
      <a:accent2>
        <a:srgbClr val="EDC765"/>
      </a:accent2>
      <a:accent3>
        <a:srgbClr val="8AC867"/>
      </a:accent3>
      <a:accent4>
        <a:srgbClr val="F0924C"/>
      </a:accent4>
      <a:accent5>
        <a:srgbClr val="907CB3"/>
      </a:accent5>
      <a:accent6>
        <a:srgbClr val="E87C8D"/>
      </a:accent6>
      <a:hlink>
        <a:srgbClr val="74CBC8"/>
      </a:hlink>
      <a:folHlink>
        <a:srgbClr val="907CB3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2.xml><?xml version="1.0" encoding="utf-8"?>
<a:theme xmlns:a="http://schemas.openxmlformats.org/drawingml/2006/main" name="Office Theme">
  <a:themeElements>
    <a:clrScheme name="Brochure">
      <a:dk1>
        <a:sysClr val="windowText" lastClr="000000"/>
      </a:dk1>
      <a:lt1>
        <a:sysClr val="window" lastClr="FFFFFF"/>
      </a:lt1>
      <a:dk2>
        <a:srgbClr val="323232"/>
      </a:dk2>
      <a:lt2>
        <a:srgbClr val="E6E6E6"/>
      </a:lt2>
      <a:accent1>
        <a:srgbClr val="74CBC8"/>
      </a:accent1>
      <a:accent2>
        <a:srgbClr val="EDC765"/>
      </a:accent2>
      <a:accent3>
        <a:srgbClr val="8AC867"/>
      </a:accent3>
      <a:accent4>
        <a:srgbClr val="F0924C"/>
      </a:accent4>
      <a:accent5>
        <a:srgbClr val="907CB3"/>
      </a:accent5>
      <a:accent6>
        <a:srgbClr val="E87C8D"/>
      </a:accent6>
      <a:hlink>
        <a:srgbClr val="74CBC8"/>
      </a:hlink>
      <a:folHlink>
        <a:srgbClr val="907CB3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1.xml><?xml version="1.0" encoding="utf-8"?>
<a:theme xmlns:a="http://schemas.openxmlformats.org/drawingml/2006/main" name="Office Theme">
  <a:themeElements>
    <a:clrScheme name="Brochure">
      <a:dk1>
        <a:sysClr val="windowText" lastClr="000000"/>
      </a:dk1>
      <a:lt1>
        <a:sysClr val="window" lastClr="FFFFFF"/>
      </a:lt1>
      <a:dk2>
        <a:srgbClr val="323232"/>
      </a:dk2>
      <a:lt2>
        <a:srgbClr val="E6E6E6"/>
      </a:lt2>
      <a:accent1>
        <a:srgbClr val="74CBC8"/>
      </a:accent1>
      <a:accent2>
        <a:srgbClr val="EDC765"/>
      </a:accent2>
      <a:accent3>
        <a:srgbClr val="8AC867"/>
      </a:accent3>
      <a:accent4>
        <a:srgbClr val="F0924C"/>
      </a:accent4>
      <a:accent5>
        <a:srgbClr val="907CB3"/>
      </a:accent5>
      <a:accent6>
        <a:srgbClr val="E87C8D"/>
      </a:accent6>
      <a:hlink>
        <a:srgbClr val="74CBC8"/>
      </a:hlink>
      <a:folHlink>
        <a:srgbClr val="907CB3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Det här värdet visar hur många gånger objektet har sparats eller genomgåtts. Värdet uppdateras i programmet efter varje genomgång.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3.xml><?xml version="1.0" encoding="utf-8"?>
<ds:datastoreItem xmlns:ds="http://schemas.openxmlformats.org/officeDocument/2006/customXml" ds:itemID="{327D78D9-ABCB-4365-8FC6-81DAE6D76C8D}">
  <ds:schemaRefs>
    <ds:schemaRef ds:uri="http://schemas.microsoft.com/sharepoint/v3/contenttype/forms"/>
  </ds:schemaRefs>
</ds:datastoreItem>
</file>

<file path=customXml/itemProps22.xml><?xml version="1.0" encoding="utf-8"?>
<ds:datastoreItem xmlns:ds="http://schemas.openxmlformats.org/officeDocument/2006/customXml" ds:itemID="{0C341F41-647A-43BF-B6CC-90888A493BBA}">
  <ds:schemaRefs>
    <ds:schemaRef ds:uri="http://schemas.microsoft.com/office/2006/documentManagement/types"/>
    <ds:schemaRef ds:uri="http://purl.org/dc/elements/1.1/"/>
    <ds:schemaRef ds:uri="http://purl.org/dc/dcmitype/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purl.org/dc/terms/"/>
  </ds:schemaRefs>
</ds:datastoreItem>
</file>

<file path=customXml/itemProps31.xml><?xml version="1.0" encoding="utf-8"?>
<ds:datastoreItem xmlns:ds="http://schemas.openxmlformats.org/officeDocument/2006/customXml" ds:itemID="{E2C4A8D7-C01B-4DE2-A07B-89BD602E1D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ap:Properties xmlns:vt="http://schemas.openxmlformats.org/officeDocument/2006/docPropsVTypes" xmlns:ap="http://schemas.openxmlformats.org/officeDocument/2006/extended-properties">
  <ap:Template>Brochure_Blueglass_Trifold_webapp</ap:Template>
  <ap:TotalTime>35</ap:TotalTime>
  <ap:Words>563</ap:Words>
  <ap:Application>Microsoft Office PowerPoint</ap:Application>
  <ap:PresentationFormat>Anpassad</ap:PresentationFormat>
  <ap:Paragraphs>44</ap:Paragraphs>
  <ap:Slides>2</ap:Slides>
  <ap:Notes>2</ap:Notes>
  <ap:HiddenSlides>0</ap:HiddenSlides>
  <ap:MMClips>0</ap:MMClips>
  <ap:ScaleCrop>false</ap:ScaleCrop>
  <ap:HeadingPairs>
    <vt:vector baseType="variant" size="6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ap:HeadingPairs>
  <ap:TitlesOfParts>
    <vt:vector baseType="lpstr" size="5">
      <vt:lpstr>Arial</vt:lpstr>
      <vt:lpstr>Verdana</vt:lpstr>
      <vt:lpstr>Office-tema</vt:lpstr>
      <vt:lpstr>PowerPoint-presentation</vt:lpstr>
      <vt:lpstr>PowerPoint-presentation</vt:lpstr>
    </vt:vector>
  </ap:TitlesOfParts>
  <ap:LinksUpToDate>false</ap:LinksUpToDate>
  <ap:SharedDoc>false</ap:SharedDoc>
  <ap:HyperlinksChanged>false</ap:HyperlinksChanged>
  <ap:AppVersion>15.0000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Krista Paulino (ANDERSON)</dc:creator>
  <cp:lastModifiedBy>Preedaporn Stapholdecha</cp:lastModifiedBy>
  <cp:revision>9</cp:revision>
  <dcterms:created xsi:type="dcterms:W3CDTF">2013-06-10T19:09:05Z</dcterms:created>
  <dcterms:modified xsi:type="dcterms:W3CDTF">2013-07-16T07:36:54Z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0x0101007C1D5F340F01F94FA2FD29A5E6DC872E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