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ppt/changesInfos/changesInfo1.xml" ContentType="application/vnd.ms-powerpoint.changesinfo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sr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695" autoAdjust="0"/>
  </p:normalViewPr>
  <p:slideViewPr>
    <p:cSldViewPr snapToGrid="0">
      <p:cViewPr varScale="1">
        <p:scale>
          <a:sx n="123" d="100"/>
          <a:sy n="123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microsoft.com/office/2016/11/relationships/changesInfo" Target="/ppt/changesInfos/changesInfo1.xml" Id="rId12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5-24T06:04:28.553" v="17" actId="790"/>
      <pc:docMkLst>
        <pc:docMk/>
      </pc:docMkLst>
      <pc:sldChg chg="modSp mod modNotes modNotesTx">
        <pc:chgData name="Fake Test User" userId="SID-0" providerId="Test" clId="FakeClientId" dt="2021-05-24T06:04:28.553" v="17" actId="790"/>
        <pc:sldMkLst>
          <pc:docMk/>
          <pc:sldMk cId="292027236" sldId="256"/>
        </pc:sldMkLst>
        <pc:spChg chg="mod">
          <ac:chgData name="Fake Test User" userId="SID-0" providerId="Test" clId="FakeClientId" dt="2021-05-24T06:01:55.298" v="0" actId="790"/>
          <ac:spMkLst>
            <pc:docMk/>
            <pc:sldMk cId="292027236" sldId="256"/>
            <ac:spMk id="4" creationId="{8DB41184-8C94-46D3-9D80-4AC9E806E8D5}"/>
          </ac:spMkLst>
        </pc:spChg>
        <pc:spChg chg="mod">
          <ac:chgData name="Fake Test User" userId="SID-0" providerId="Test" clId="FakeClientId" dt="2021-05-24T06:01:55.298" v="0" actId="790"/>
          <ac:spMkLst>
            <pc:docMk/>
            <pc:sldMk cId="292027236" sldId="256"/>
            <ac:spMk id="5" creationId="{BE9700A5-382B-4780-9CF7-887CE52AD87C}"/>
          </ac:spMkLst>
        </pc:spChg>
      </pc:sldChg>
      <pc:sldMasterChg chg="modSp mod modSldLayout">
        <pc:chgData name="Fake Test User" userId="SID-0" providerId="Test" clId="FakeClientId" dt="2021-05-24T06:03:37.673" v="14" actId="790"/>
        <pc:sldMasterMkLst>
          <pc:docMk/>
          <pc:sldMasterMk cId="3605577518" sldId="2147483720"/>
        </pc:sldMasterMkLst>
        <pc:spChg chg="mod">
          <ac:chgData name="Fake Test User" userId="SID-0" providerId="Test" clId="FakeClientId" dt="2021-05-24T06:02:10.485" v="2" actId="790"/>
          <ac:spMkLst>
            <pc:docMk/>
            <pc:sldMasterMk cId="3605577518" sldId="2147483720"/>
            <ac:spMk id="2" creationId="{00000000-0000-0000-0000-000000000000}"/>
          </ac:spMkLst>
        </pc:spChg>
        <pc:spChg chg="mod">
          <ac:chgData name="Fake Test User" userId="SID-0" providerId="Test" clId="FakeClientId" dt="2021-05-24T06:02:10.485" v="2" actId="790"/>
          <ac:spMkLst>
            <pc:docMk/>
            <pc:sldMasterMk cId="3605577518" sldId="2147483720"/>
            <ac:spMk id="3" creationId="{00000000-0000-0000-0000-000000000000}"/>
          </ac:spMkLst>
        </pc:spChg>
        <pc:spChg chg="mod">
          <ac:chgData name="Fake Test User" userId="SID-0" providerId="Test" clId="FakeClientId" dt="2021-05-24T06:02:10.485" v="2" actId="790"/>
          <ac:spMkLst>
            <pc:docMk/>
            <pc:sldMasterMk cId="3605577518" sldId="2147483720"/>
            <ac:spMk id="4" creationId="{00000000-0000-0000-0000-000000000000}"/>
          </ac:spMkLst>
        </pc:spChg>
        <pc:spChg chg="mod">
          <ac:chgData name="Fake Test User" userId="SID-0" providerId="Test" clId="FakeClientId" dt="2021-05-24T06:02:10.485" v="2" actId="790"/>
          <ac:spMkLst>
            <pc:docMk/>
            <pc:sldMasterMk cId="3605577518" sldId="2147483720"/>
            <ac:spMk id="5" creationId="{00000000-0000-0000-0000-000000000000}"/>
          </ac:spMkLst>
        </pc:spChg>
        <pc:spChg chg="mod">
          <ac:chgData name="Fake Test User" userId="SID-0" providerId="Test" clId="FakeClientId" dt="2021-05-24T06:02:10.485" v="2" actId="790"/>
          <ac:spMkLst>
            <pc:docMk/>
            <pc:sldMasterMk cId="3605577518" sldId="214748372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5-24T06:02:28.860" v="3" actId="790"/>
          <pc:sldLayoutMkLst>
            <pc:docMk/>
            <pc:sldMasterMk cId="3605577518" sldId="2147483720"/>
            <pc:sldLayoutMk cId="2652159766" sldId="2147483721"/>
          </pc:sldLayoutMkLst>
          <pc:spChg chg="mod">
            <ac:chgData name="Fake Test User" userId="SID-0" providerId="Test" clId="FakeClientId" dt="2021-05-24T06:02:28.860" v="3" actId="790"/>
            <ac:spMkLst>
              <pc:docMk/>
              <pc:sldMasterMk cId="3605577518" sldId="2147483720"/>
              <pc:sldLayoutMk cId="2652159766" sldId="2147483721"/>
              <ac:spMk id="2" creationId="{00000000-0000-0000-0000-000000000000}"/>
            </ac:spMkLst>
          </pc:spChg>
          <pc:spChg chg="mod">
            <ac:chgData name="Fake Test User" userId="SID-0" providerId="Test" clId="FakeClientId" dt="2021-05-24T06:02:28.860" v="3" actId="790"/>
            <ac:spMkLst>
              <pc:docMk/>
              <pc:sldMasterMk cId="3605577518" sldId="2147483720"/>
              <pc:sldLayoutMk cId="2652159766" sldId="2147483721"/>
              <ac:spMk id="3" creationId="{00000000-0000-0000-0000-000000000000}"/>
            </ac:spMkLst>
          </pc:spChg>
          <pc:spChg chg="mod">
            <ac:chgData name="Fake Test User" userId="SID-0" providerId="Test" clId="FakeClientId" dt="2021-05-24T06:02:28.860" v="3" actId="790"/>
            <ac:spMkLst>
              <pc:docMk/>
              <pc:sldMasterMk cId="3605577518" sldId="2147483720"/>
              <pc:sldLayoutMk cId="2652159766" sldId="2147483721"/>
              <ac:spMk id="4" creationId="{9925CCF1-92C0-4AF3-BFAF-4921631915AB}"/>
            </ac:spMkLst>
          </pc:spChg>
          <pc:spChg chg="mod">
            <ac:chgData name="Fake Test User" userId="SID-0" providerId="Test" clId="FakeClientId" dt="2021-05-24T06:02:28.860" v="3" actId="790"/>
            <ac:spMkLst>
              <pc:docMk/>
              <pc:sldMasterMk cId="3605577518" sldId="2147483720"/>
              <pc:sldLayoutMk cId="2652159766" sldId="2147483721"/>
              <ac:spMk id="5" creationId="{051A78A9-3DFF-4937-A9F2-5D8CF495F367}"/>
            </ac:spMkLst>
          </pc:spChg>
          <pc:spChg chg="mod">
            <ac:chgData name="Fake Test User" userId="SID-0" providerId="Test" clId="FakeClientId" dt="2021-05-24T06:02:28.860" v="3" actId="790"/>
            <ac:spMkLst>
              <pc:docMk/>
              <pc:sldMasterMk cId="3605577518" sldId="2147483720"/>
              <pc:sldLayoutMk cId="2652159766" sldId="2147483721"/>
              <ac:spMk id="6" creationId="{5FAEB271-5CC0-4759-BC6E-8BE53AB227C0}"/>
            </ac:spMkLst>
          </pc:spChg>
        </pc:sldLayoutChg>
        <pc:sldLayoutChg chg="modSp mod">
          <pc:chgData name="Fake Test User" userId="SID-0" providerId="Test" clId="FakeClientId" dt="2021-05-24T06:02:33.470" v="4" actId="790"/>
          <pc:sldLayoutMkLst>
            <pc:docMk/>
            <pc:sldMasterMk cId="3605577518" sldId="2147483720"/>
            <pc:sldLayoutMk cId="1651786356" sldId="2147483722"/>
          </pc:sldLayoutMkLst>
          <pc:spChg chg="mod">
            <ac:chgData name="Fake Test User" userId="SID-0" providerId="Test" clId="FakeClientId" dt="2021-05-24T06:02:33.470" v="4" actId="790"/>
            <ac:spMkLst>
              <pc:docMk/>
              <pc:sldMasterMk cId="3605577518" sldId="2147483720"/>
              <pc:sldLayoutMk cId="1651786356" sldId="2147483722"/>
              <ac:spMk id="2" creationId="{00000000-0000-0000-0000-000000000000}"/>
            </ac:spMkLst>
          </pc:spChg>
          <pc:spChg chg="mod">
            <ac:chgData name="Fake Test User" userId="SID-0" providerId="Test" clId="FakeClientId" dt="2021-05-24T06:02:33.470" v="4" actId="790"/>
            <ac:spMkLst>
              <pc:docMk/>
              <pc:sldMasterMk cId="3605577518" sldId="2147483720"/>
              <pc:sldLayoutMk cId="1651786356" sldId="2147483722"/>
              <ac:spMk id="3" creationId="{00000000-0000-0000-0000-000000000000}"/>
            </ac:spMkLst>
          </pc:spChg>
          <pc:spChg chg="mod">
            <ac:chgData name="Fake Test User" userId="SID-0" providerId="Test" clId="FakeClientId" dt="2021-05-24T06:02:33.470" v="4" actId="790"/>
            <ac:spMkLst>
              <pc:docMk/>
              <pc:sldMasterMk cId="3605577518" sldId="2147483720"/>
              <pc:sldLayoutMk cId="1651786356" sldId="2147483722"/>
              <ac:spMk id="7" creationId="{354D8B55-9EA8-4B81-8E84-9B93B0A27559}"/>
            </ac:spMkLst>
          </pc:spChg>
          <pc:spChg chg="mod">
            <ac:chgData name="Fake Test User" userId="SID-0" providerId="Test" clId="FakeClientId" dt="2021-05-24T06:02:33.470" v="4" actId="790"/>
            <ac:spMkLst>
              <pc:docMk/>
              <pc:sldMasterMk cId="3605577518" sldId="2147483720"/>
              <pc:sldLayoutMk cId="1651786356" sldId="2147483722"/>
              <ac:spMk id="8" creationId="{062CA021-2578-47CB-822C-BDDFF7223B28}"/>
            </ac:spMkLst>
          </pc:spChg>
          <pc:spChg chg="mod">
            <ac:chgData name="Fake Test User" userId="SID-0" providerId="Test" clId="FakeClientId" dt="2021-05-24T06:02:33.470" v="4" actId="790"/>
            <ac:spMkLst>
              <pc:docMk/>
              <pc:sldMasterMk cId="3605577518" sldId="2147483720"/>
              <pc:sldLayoutMk cId="1651786356" sldId="2147483722"/>
              <ac:spMk id="9" creationId="{C4AAB51D-4141-4682-9375-DAFD5FB9DD10}"/>
            </ac:spMkLst>
          </pc:spChg>
        </pc:sldLayoutChg>
        <pc:sldLayoutChg chg="modSp mod">
          <pc:chgData name="Fake Test User" userId="SID-0" providerId="Test" clId="FakeClientId" dt="2021-05-24T06:02:43.939" v="6" actId="790"/>
          <pc:sldLayoutMkLst>
            <pc:docMk/>
            <pc:sldMasterMk cId="3605577518" sldId="2147483720"/>
            <pc:sldLayoutMk cId="1826311081" sldId="2147483723"/>
          </pc:sldLayoutMkLst>
          <pc:spChg chg="mod">
            <ac:chgData name="Fake Test User" userId="SID-0" providerId="Test" clId="FakeClientId" dt="2021-05-24T06:02:43.939" v="6" actId="790"/>
            <ac:spMkLst>
              <pc:docMk/>
              <pc:sldMasterMk cId="3605577518" sldId="2147483720"/>
              <pc:sldLayoutMk cId="1826311081" sldId="2147483723"/>
              <ac:spMk id="2" creationId="{00000000-0000-0000-0000-000000000000}"/>
            </ac:spMkLst>
          </pc:spChg>
          <pc:spChg chg="mod">
            <ac:chgData name="Fake Test User" userId="SID-0" providerId="Test" clId="FakeClientId" dt="2021-05-24T06:02:43.939" v="6" actId="790"/>
            <ac:spMkLst>
              <pc:docMk/>
              <pc:sldMasterMk cId="3605577518" sldId="2147483720"/>
              <pc:sldLayoutMk cId="1826311081" sldId="2147483723"/>
              <ac:spMk id="3" creationId="{00000000-0000-0000-0000-000000000000}"/>
            </ac:spMkLst>
          </pc:spChg>
          <pc:spChg chg="mod">
            <ac:chgData name="Fake Test User" userId="SID-0" providerId="Test" clId="FakeClientId" dt="2021-05-24T06:02:43.939" v="6" actId="790"/>
            <ac:spMkLst>
              <pc:docMk/>
              <pc:sldMasterMk cId="3605577518" sldId="2147483720"/>
              <pc:sldLayoutMk cId="1826311081" sldId="2147483723"/>
              <ac:spMk id="7" creationId="{AAF2E137-EC28-48F8-9198-1F02539029B6}"/>
            </ac:spMkLst>
          </pc:spChg>
          <pc:spChg chg="mod">
            <ac:chgData name="Fake Test User" userId="SID-0" providerId="Test" clId="FakeClientId" dt="2021-05-24T06:02:43.939" v="6" actId="790"/>
            <ac:spMkLst>
              <pc:docMk/>
              <pc:sldMasterMk cId="3605577518" sldId="2147483720"/>
              <pc:sldLayoutMk cId="1826311081" sldId="2147483723"/>
              <ac:spMk id="8" creationId="{189422CD-6F62-4DD6-89EF-07A60B42D219}"/>
            </ac:spMkLst>
          </pc:spChg>
          <pc:spChg chg="mod">
            <ac:chgData name="Fake Test User" userId="SID-0" providerId="Test" clId="FakeClientId" dt="2021-05-24T06:02:43.939" v="6" actId="790"/>
            <ac:spMkLst>
              <pc:docMk/>
              <pc:sldMasterMk cId="3605577518" sldId="2147483720"/>
              <pc:sldLayoutMk cId="1826311081" sldId="2147483723"/>
              <ac:spMk id="11" creationId="{69C6AFF8-42B4-4D05-969B-9F5FB3355555}"/>
            </ac:spMkLst>
          </pc:spChg>
        </pc:sldLayoutChg>
        <pc:sldLayoutChg chg="modSp mod">
          <pc:chgData name="Fake Test User" userId="SID-0" providerId="Test" clId="FakeClientId" dt="2021-05-24T06:02:48.251" v="7" actId="790"/>
          <pc:sldLayoutMkLst>
            <pc:docMk/>
            <pc:sldMasterMk cId="3605577518" sldId="2147483720"/>
            <pc:sldLayoutMk cId="826755559" sldId="2147483724"/>
          </pc:sldLayoutMkLst>
          <pc:spChg chg="mod">
            <ac:chgData name="Fake Test User" userId="SID-0" providerId="Test" clId="FakeClientId" dt="2021-05-24T06:02:48.251" v="7" actId="790"/>
            <ac:spMkLst>
              <pc:docMk/>
              <pc:sldMasterMk cId="3605577518" sldId="2147483720"/>
              <pc:sldLayoutMk cId="826755559" sldId="2147483724"/>
              <ac:spMk id="2" creationId="{5782D47D-B0DC-4C40-BCC6-BBBA32584A38}"/>
            </ac:spMkLst>
          </pc:spChg>
          <pc:spChg chg="mod">
            <ac:chgData name="Fake Test User" userId="SID-0" providerId="Test" clId="FakeClientId" dt="2021-05-24T06:02:48.251" v="7" actId="790"/>
            <ac:spMkLst>
              <pc:docMk/>
              <pc:sldMasterMk cId="3605577518" sldId="2147483720"/>
              <pc:sldLayoutMk cId="826755559" sldId="2147483724"/>
              <ac:spMk id="3" creationId="{00000000-0000-0000-0000-000000000000}"/>
            </ac:spMkLst>
          </pc:spChg>
          <pc:spChg chg="mod">
            <ac:chgData name="Fake Test User" userId="SID-0" providerId="Test" clId="FakeClientId" dt="2021-05-24T06:02:48.251" v="7" actId="790"/>
            <ac:spMkLst>
              <pc:docMk/>
              <pc:sldMasterMk cId="3605577518" sldId="2147483720"/>
              <pc:sldLayoutMk cId="826755559" sldId="2147483724"/>
              <ac:spMk id="4" creationId="{00000000-0000-0000-0000-000000000000}"/>
            </ac:spMkLst>
          </pc:spChg>
          <pc:spChg chg="mod">
            <ac:chgData name="Fake Test User" userId="SID-0" providerId="Test" clId="FakeClientId" dt="2021-05-24T06:02:48.251" v="7" actId="790"/>
            <ac:spMkLst>
              <pc:docMk/>
              <pc:sldMasterMk cId="3605577518" sldId="2147483720"/>
              <pc:sldLayoutMk cId="826755559" sldId="2147483724"/>
              <ac:spMk id="8" creationId="{00000000-0000-0000-0000-000000000000}"/>
            </ac:spMkLst>
          </pc:spChg>
          <pc:spChg chg="mod">
            <ac:chgData name="Fake Test User" userId="SID-0" providerId="Test" clId="FakeClientId" dt="2021-05-24T06:02:48.251" v="7" actId="790"/>
            <ac:spMkLst>
              <pc:docMk/>
              <pc:sldMasterMk cId="3605577518" sldId="2147483720"/>
              <pc:sldLayoutMk cId="826755559" sldId="2147483724"/>
              <ac:spMk id="9" creationId="{4690D34E-7EBD-44B2-83CA-4C126A18D7EF}"/>
            </ac:spMkLst>
          </pc:spChg>
          <pc:spChg chg="mod">
            <ac:chgData name="Fake Test User" userId="SID-0" providerId="Test" clId="FakeClientId" dt="2021-05-24T06:02:48.251" v="7" actId="790"/>
            <ac:spMkLst>
              <pc:docMk/>
              <pc:sldMasterMk cId="3605577518" sldId="2147483720"/>
              <pc:sldLayoutMk cId="826755559" sldId="2147483724"/>
              <ac:spMk id="10" creationId="{2AC511A1-9BBD-42DE-92FB-2AF44F8E97A9}"/>
            </ac:spMkLst>
          </pc:spChg>
        </pc:sldLayoutChg>
        <pc:sldLayoutChg chg="modSp mod">
          <pc:chgData name="Fake Test User" userId="SID-0" providerId="Test" clId="FakeClientId" dt="2021-05-24T06:02:52.970" v="8" actId="790"/>
          <pc:sldLayoutMkLst>
            <pc:docMk/>
            <pc:sldMasterMk cId="3605577518" sldId="2147483720"/>
            <pc:sldLayoutMk cId="1958229660" sldId="2147483725"/>
          </pc:sldLayoutMkLst>
          <pc:spChg chg="mod">
            <ac:chgData name="Fake Test User" userId="SID-0" providerId="Test" clId="FakeClientId" dt="2021-05-24T06:02:52.970" v="8" actId="790"/>
            <ac:spMkLst>
              <pc:docMk/>
              <pc:sldMasterMk cId="3605577518" sldId="2147483720"/>
              <pc:sldLayoutMk cId="1958229660" sldId="2147483725"/>
              <ac:spMk id="2" creationId="{8AF8A515-AA94-45D1-9223-5C2272618D85}"/>
            </ac:spMkLst>
          </pc:spChg>
          <pc:spChg chg="mod">
            <ac:chgData name="Fake Test User" userId="SID-0" providerId="Test" clId="FakeClientId" dt="2021-05-24T06:02:52.970" v="8" actId="790"/>
            <ac:spMkLst>
              <pc:docMk/>
              <pc:sldMasterMk cId="3605577518" sldId="2147483720"/>
              <pc:sldLayoutMk cId="1958229660" sldId="2147483725"/>
              <ac:spMk id="3" creationId="{00000000-0000-0000-0000-000000000000}"/>
            </ac:spMkLst>
          </pc:spChg>
          <pc:spChg chg="mod">
            <ac:chgData name="Fake Test User" userId="SID-0" providerId="Test" clId="FakeClientId" dt="2021-05-24T06:02:52.970" v="8" actId="790"/>
            <ac:spMkLst>
              <pc:docMk/>
              <pc:sldMasterMk cId="3605577518" sldId="2147483720"/>
              <pc:sldLayoutMk cId="1958229660" sldId="2147483725"/>
              <ac:spMk id="4" creationId="{00000000-0000-0000-0000-000000000000}"/>
            </ac:spMkLst>
          </pc:spChg>
          <pc:spChg chg="mod">
            <ac:chgData name="Fake Test User" userId="SID-0" providerId="Test" clId="FakeClientId" dt="2021-05-24T06:02:52.970" v="8" actId="790"/>
            <ac:spMkLst>
              <pc:docMk/>
              <pc:sldMasterMk cId="3605577518" sldId="2147483720"/>
              <pc:sldLayoutMk cId="1958229660" sldId="2147483725"/>
              <ac:spMk id="5" creationId="{00000000-0000-0000-0000-000000000000}"/>
            </ac:spMkLst>
          </pc:spChg>
          <pc:spChg chg="mod">
            <ac:chgData name="Fake Test User" userId="SID-0" providerId="Test" clId="FakeClientId" dt="2021-05-24T06:02:52.970" v="8" actId="790"/>
            <ac:spMkLst>
              <pc:docMk/>
              <pc:sldMasterMk cId="3605577518" sldId="2147483720"/>
              <pc:sldLayoutMk cId="1958229660" sldId="2147483725"/>
              <ac:spMk id="6" creationId="{00000000-0000-0000-0000-000000000000}"/>
            </ac:spMkLst>
          </pc:spChg>
          <pc:spChg chg="mod">
            <ac:chgData name="Fake Test User" userId="SID-0" providerId="Test" clId="FakeClientId" dt="2021-05-24T06:02:52.970" v="8" actId="790"/>
            <ac:spMkLst>
              <pc:docMk/>
              <pc:sldMasterMk cId="3605577518" sldId="2147483720"/>
              <pc:sldLayoutMk cId="1958229660" sldId="2147483725"/>
              <ac:spMk id="10" creationId="{00000000-0000-0000-0000-000000000000}"/>
            </ac:spMkLst>
          </pc:spChg>
          <pc:spChg chg="mod">
            <ac:chgData name="Fake Test User" userId="SID-0" providerId="Test" clId="FakeClientId" dt="2021-05-24T06:02:52.970" v="8" actId="790"/>
            <ac:spMkLst>
              <pc:docMk/>
              <pc:sldMasterMk cId="3605577518" sldId="2147483720"/>
              <pc:sldLayoutMk cId="1958229660" sldId="2147483725"/>
              <ac:spMk id="11" creationId="{D052F5BC-98E0-4D60-AD67-9547738B7DD4}"/>
            </ac:spMkLst>
          </pc:spChg>
          <pc:spChg chg="mod">
            <ac:chgData name="Fake Test User" userId="SID-0" providerId="Test" clId="FakeClientId" dt="2021-05-24T06:02:52.970" v="8" actId="790"/>
            <ac:spMkLst>
              <pc:docMk/>
              <pc:sldMasterMk cId="3605577518" sldId="2147483720"/>
              <pc:sldLayoutMk cId="1958229660" sldId="2147483725"/>
              <ac:spMk id="12" creationId="{A38552DC-952E-41EA-AAAF-C2187523C0B0}"/>
            </ac:spMkLst>
          </pc:spChg>
        </pc:sldLayoutChg>
        <pc:sldLayoutChg chg="modSp mod">
          <pc:chgData name="Fake Test User" userId="SID-0" providerId="Test" clId="FakeClientId" dt="2021-05-24T06:03:01.298" v="9" actId="790"/>
          <pc:sldLayoutMkLst>
            <pc:docMk/>
            <pc:sldMasterMk cId="3605577518" sldId="2147483720"/>
            <pc:sldLayoutMk cId="2411917921" sldId="2147483726"/>
          </pc:sldLayoutMkLst>
          <pc:spChg chg="mod">
            <ac:chgData name="Fake Test User" userId="SID-0" providerId="Test" clId="FakeClientId" dt="2021-05-24T06:03:01.298" v="9" actId="790"/>
            <ac:spMkLst>
              <pc:docMk/>
              <pc:sldMasterMk cId="3605577518" sldId="2147483720"/>
              <pc:sldLayoutMk cId="2411917921" sldId="2147483726"/>
              <ac:spMk id="2" creationId="{00000000-0000-0000-0000-000000000000}"/>
            </ac:spMkLst>
          </pc:spChg>
          <pc:spChg chg="mod">
            <ac:chgData name="Fake Test User" userId="SID-0" providerId="Test" clId="FakeClientId" dt="2021-05-24T06:03:01.298" v="9" actId="790"/>
            <ac:spMkLst>
              <pc:docMk/>
              <pc:sldMasterMk cId="3605577518" sldId="2147483720"/>
              <pc:sldLayoutMk cId="2411917921" sldId="2147483726"/>
              <ac:spMk id="6" creationId="{7392073F-158F-44A3-8913-917AFFC1BC20}"/>
            </ac:spMkLst>
          </pc:spChg>
          <pc:spChg chg="mod">
            <ac:chgData name="Fake Test User" userId="SID-0" providerId="Test" clId="FakeClientId" dt="2021-05-24T06:03:01.298" v="9" actId="790"/>
            <ac:spMkLst>
              <pc:docMk/>
              <pc:sldMasterMk cId="3605577518" sldId="2147483720"/>
              <pc:sldLayoutMk cId="2411917921" sldId="2147483726"/>
              <ac:spMk id="7" creationId="{EED72207-24CA-42B7-A975-2F8E41CBA904}"/>
            </ac:spMkLst>
          </pc:spChg>
          <pc:spChg chg="mod">
            <ac:chgData name="Fake Test User" userId="SID-0" providerId="Test" clId="FakeClientId" dt="2021-05-24T06:03:01.298" v="9" actId="790"/>
            <ac:spMkLst>
              <pc:docMk/>
              <pc:sldMasterMk cId="3605577518" sldId="2147483720"/>
              <pc:sldLayoutMk cId="2411917921" sldId="2147483726"/>
              <ac:spMk id="8" creationId="{D01080F2-251A-4B88-9A62-16F46D724F83}"/>
            </ac:spMkLst>
          </pc:spChg>
        </pc:sldLayoutChg>
        <pc:sldLayoutChg chg="modSp mod">
          <pc:chgData name="Fake Test User" userId="SID-0" providerId="Test" clId="FakeClientId" dt="2021-05-24T06:03:06.001" v="10" actId="790"/>
          <pc:sldLayoutMkLst>
            <pc:docMk/>
            <pc:sldMasterMk cId="3605577518" sldId="2147483720"/>
            <pc:sldLayoutMk cId="2475667672" sldId="2147483727"/>
          </pc:sldLayoutMkLst>
          <pc:spChg chg="mod">
            <ac:chgData name="Fake Test User" userId="SID-0" providerId="Test" clId="FakeClientId" dt="2021-05-24T06:03:06.001" v="10" actId="790"/>
            <ac:spMkLst>
              <pc:docMk/>
              <pc:sldMasterMk cId="3605577518" sldId="2147483720"/>
              <pc:sldLayoutMk cId="2475667672" sldId="2147483727"/>
              <ac:spMk id="2" creationId="{94E9223F-721F-47BF-9FD5-0F8D12FF0DE1}"/>
            </ac:spMkLst>
          </pc:spChg>
          <pc:spChg chg="mod">
            <ac:chgData name="Fake Test User" userId="SID-0" providerId="Test" clId="FakeClientId" dt="2021-05-24T06:03:06.001" v="10" actId="790"/>
            <ac:spMkLst>
              <pc:docMk/>
              <pc:sldMasterMk cId="3605577518" sldId="2147483720"/>
              <pc:sldLayoutMk cId="2475667672" sldId="2147483727"/>
              <ac:spMk id="3" creationId="{05915714-6BBA-4593-8591-4E26F7D58D9F}"/>
            </ac:spMkLst>
          </pc:spChg>
          <pc:spChg chg="mod">
            <ac:chgData name="Fake Test User" userId="SID-0" providerId="Test" clId="FakeClientId" dt="2021-05-24T06:03:06.001" v="10" actId="790"/>
            <ac:spMkLst>
              <pc:docMk/>
              <pc:sldMasterMk cId="3605577518" sldId="2147483720"/>
              <pc:sldLayoutMk cId="2475667672" sldId="2147483727"/>
              <ac:spMk id="4" creationId="{BE06F857-D2E1-44DD-ABDD-EBB739645B67}"/>
            </ac:spMkLst>
          </pc:spChg>
        </pc:sldLayoutChg>
        <pc:sldLayoutChg chg="modSp mod">
          <pc:chgData name="Fake Test User" userId="SID-0" providerId="Test" clId="FakeClientId" dt="2021-05-24T06:03:15.392" v="11" actId="790"/>
          <pc:sldLayoutMkLst>
            <pc:docMk/>
            <pc:sldMasterMk cId="3605577518" sldId="2147483720"/>
            <pc:sldLayoutMk cId="1247128027" sldId="2147483728"/>
          </pc:sldLayoutMkLst>
          <pc:spChg chg="mod">
            <ac:chgData name="Fake Test User" userId="SID-0" providerId="Test" clId="FakeClientId" dt="2021-05-24T06:03:15.392" v="11" actId="790"/>
            <ac:spMkLst>
              <pc:docMk/>
              <pc:sldMasterMk cId="3605577518" sldId="2147483720"/>
              <pc:sldLayoutMk cId="1247128027" sldId="2147483728"/>
              <ac:spMk id="2" creationId="{00000000-0000-0000-0000-000000000000}"/>
            </ac:spMkLst>
          </pc:spChg>
          <pc:spChg chg="mod">
            <ac:chgData name="Fake Test User" userId="SID-0" providerId="Test" clId="FakeClientId" dt="2021-05-24T06:03:15.392" v="11" actId="790"/>
            <ac:spMkLst>
              <pc:docMk/>
              <pc:sldMasterMk cId="3605577518" sldId="2147483720"/>
              <pc:sldLayoutMk cId="1247128027" sldId="2147483728"/>
              <ac:spMk id="3" creationId="{00000000-0000-0000-0000-000000000000}"/>
            </ac:spMkLst>
          </pc:spChg>
          <pc:spChg chg="mod">
            <ac:chgData name="Fake Test User" userId="SID-0" providerId="Test" clId="FakeClientId" dt="2021-05-24T06:03:15.392" v="11" actId="790"/>
            <ac:spMkLst>
              <pc:docMk/>
              <pc:sldMasterMk cId="3605577518" sldId="2147483720"/>
              <pc:sldLayoutMk cId="1247128027" sldId="2147483728"/>
              <ac:spMk id="4" creationId="{00000000-0000-0000-0000-000000000000}"/>
            </ac:spMkLst>
          </pc:spChg>
          <pc:spChg chg="mod">
            <ac:chgData name="Fake Test User" userId="SID-0" providerId="Test" clId="FakeClientId" dt="2021-05-24T06:03:15.392" v="11" actId="790"/>
            <ac:spMkLst>
              <pc:docMk/>
              <pc:sldMasterMk cId="3605577518" sldId="2147483720"/>
              <pc:sldLayoutMk cId="1247128027" sldId="2147483728"/>
              <ac:spMk id="5" creationId="{00000000-0000-0000-0000-000000000000}"/>
            </ac:spMkLst>
          </pc:spChg>
          <pc:spChg chg="mod">
            <ac:chgData name="Fake Test User" userId="SID-0" providerId="Test" clId="FakeClientId" dt="2021-05-24T06:03:15.392" v="11" actId="790"/>
            <ac:spMkLst>
              <pc:docMk/>
              <pc:sldMasterMk cId="3605577518" sldId="2147483720"/>
              <pc:sldLayoutMk cId="1247128027" sldId="2147483728"/>
              <ac:spMk id="6" creationId="{00000000-0000-0000-0000-000000000000}"/>
            </ac:spMkLst>
          </pc:spChg>
          <pc:spChg chg="mod">
            <ac:chgData name="Fake Test User" userId="SID-0" providerId="Test" clId="FakeClientId" dt="2021-05-24T06:03:15.392" v="11" actId="790"/>
            <ac:spMkLst>
              <pc:docMk/>
              <pc:sldMasterMk cId="3605577518" sldId="2147483720"/>
              <pc:sldLayoutMk cId="1247128027" sldId="214748372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5-24T06:03:24.392" v="12" actId="790"/>
          <pc:sldLayoutMkLst>
            <pc:docMk/>
            <pc:sldMasterMk cId="3605577518" sldId="2147483720"/>
            <pc:sldLayoutMk cId="4083663016" sldId="2147483729"/>
          </pc:sldLayoutMkLst>
          <pc:spChg chg="mod">
            <ac:chgData name="Fake Test User" userId="SID-0" providerId="Test" clId="FakeClientId" dt="2021-05-24T06:03:24.392" v="12" actId="790"/>
            <ac:spMkLst>
              <pc:docMk/>
              <pc:sldMasterMk cId="3605577518" sldId="2147483720"/>
              <pc:sldLayoutMk cId="4083663016" sldId="2147483729"/>
              <ac:spMk id="2" creationId="{00000000-0000-0000-0000-000000000000}"/>
            </ac:spMkLst>
          </pc:spChg>
          <pc:spChg chg="mod">
            <ac:chgData name="Fake Test User" userId="SID-0" providerId="Test" clId="FakeClientId" dt="2021-05-24T06:03:24.392" v="12" actId="790"/>
            <ac:spMkLst>
              <pc:docMk/>
              <pc:sldMasterMk cId="3605577518" sldId="2147483720"/>
              <pc:sldLayoutMk cId="4083663016" sldId="2147483729"/>
              <ac:spMk id="3" creationId="{00000000-0000-0000-0000-000000000000}"/>
            </ac:spMkLst>
          </pc:spChg>
          <pc:spChg chg="mod">
            <ac:chgData name="Fake Test User" userId="SID-0" providerId="Test" clId="FakeClientId" dt="2021-05-24T06:03:24.392" v="12" actId="790"/>
            <ac:spMkLst>
              <pc:docMk/>
              <pc:sldMasterMk cId="3605577518" sldId="2147483720"/>
              <pc:sldLayoutMk cId="4083663016" sldId="2147483729"/>
              <ac:spMk id="4" creationId="{00000000-0000-0000-0000-000000000000}"/>
            </ac:spMkLst>
          </pc:spChg>
          <pc:spChg chg="mod">
            <ac:chgData name="Fake Test User" userId="SID-0" providerId="Test" clId="FakeClientId" dt="2021-05-24T06:03:24.392" v="12" actId="790"/>
            <ac:spMkLst>
              <pc:docMk/>
              <pc:sldMasterMk cId="3605577518" sldId="2147483720"/>
              <pc:sldLayoutMk cId="4083663016" sldId="2147483729"/>
              <ac:spMk id="5" creationId="{00000000-0000-0000-0000-000000000000}"/>
            </ac:spMkLst>
          </pc:spChg>
          <pc:spChg chg="mod">
            <ac:chgData name="Fake Test User" userId="SID-0" providerId="Test" clId="FakeClientId" dt="2021-05-24T06:03:24.392" v="12" actId="790"/>
            <ac:spMkLst>
              <pc:docMk/>
              <pc:sldMasterMk cId="3605577518" sldId="2147483720"/>
              <pc:sldLayoutMk cId="4083663016" sldId="2147483729"/>
              <ac:spMk id="6" creationId="{00000000-0000-0000-0000-000000000000}"/>
            </ac:spMkLst>
          </pc:spChg>
          <pc:spChg chg="mod">
            <ac:chgData name="Fake Test User" userId="SID-0" providerId="Test" clId="FakeClientId" dt="2021-05-24T06:03:24.392" v="12" actId="790"/>
            <ac:spMkLst>
              <pc:docMk/>
              <pc:sldMasterMk cId="3605577518" sldId="2147483720"/>
              <pc:sldLayoutMk cId="4083663016" sldId="214748372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5-24T06:03:33.126" v="13" actId="790"/>
          <pc:sldLayoutMkLst>
            <pc:docMk/>
            <pc:sldMasterMk cId="3605577518" sldId="2147483720"/>
            <pc:sldLayoutMk cId="1810584250" sldId="2147483730"/>
          </pc:sldLayoutMkLst>
          <pc:spChg chg="mod">
            <ac:chgData name="Fake Test User" userId="SID-0" providerId="Test" clId="FakeClientId" dt="2021-05-24T06:03:33.126" v="13" actId="790"/>
            <ac:spMkLst>
              <pc:docMk/>
              <pc:sldMasterMk cId="3605577518" sldId="2147483720"/>
              <pc:sldLayoutMk cId="1810584250" sldId="2147483730"/>
              <ac:spMk id="2" creationId="{00000000-0000-0000-0000-000000000000}"/>
            </ac:spMkLst>
          </pc:spChg>
          <pc:spChg chg="mod">
            <ac:chgData name="Fake Test User" userId="SID-0" providerId="Test" clId="FakeClientId" dt="2021-05-24T06:03:33.126" v="13" actId="790"/>
            <ac:spMkLst>
              <pc:docMk/>
              <pc:sldMasterMk cId="3605577518" sldId="2147483720"/>
              <pc:sldLayoutMk cId="1810584250" sldId="2147483730"/>
              <ac:spMk id="3" creationId="{00000000-0000-0000-0000-000000000000}"/>
            </ac:spMkLst>
          </pc:spChg>
          <pc:spChg chg="mod">
            <ac:chgData name="Fake Test User" userId="SID-0" providerId="Test" clId="FakeClientId" dt="2021-05-24T06:03:33.126" v="13" actId="790"/>
            <ac:spMkLst>
              <pc:docMk/>
              <pc:sldMasterMk cId="3605577518" sldId="2147483720"/>
              <pc:sldLayoutMk cId="1810584250" sldId="2147483730"/>
              <ac:spMk id="7" creationId="{7D5506EE-1026-4F35-9ACC-BD05BE0F9B36}"/>
            </ac:spMkLst>
          </pc:spChg>
          <pc:spChg chg="mod">
            <ac:chgData name="Fake Test User" userId="SID-0" providerId="Test" clId="FakeClientId" dt="2021-05-24T06:03:33.126" v="13" actId="790"/>
            <ac:spMkLst>
              <pc:docMk/>
              <pc:sldMasterMk cId="3605577518" sldId="2147483720"/>
              <pc:sldLayoutMk cId="1810584250" sldId="2147483730"/>
              <ac:spMk id="8" creationId="{B7696E5F-8D95-4450-AE52-5438E6EDE2BF}"/>
            </ac:spMkLst>
          </pc:spChg>
          <pc:spChg chg="mod">
            <ac:chgData name="Fake Test User" userId="SID-0" providerId="Test" clId="FakeClientId" dt="2021-05-24T06:03:33.126" v="13" actId="790"/>
            <ac:spMkLst>
              <pc:docMk/>
              <pc:sldMasterMk cId="3605577518" sldId="2147483720"/>
              <pc:sldLayoutMk cId="1810584250" sldId="2147483730"/>
              <ac:spMk id="9" creationId="{999B2253-74CC-409E-BEB0-F8EFCFCB5629}"/>
            </ac:spMkLst>
          </pc:spChg>
        </pc:sldLayoutChg>
        <pc:sldLayoutChg chg="modSp mod">
          <pc:chgData name="Fake Test User" userId="SID-0" providerId="Test" clId="FakeClientId" dt="2021-05-24T06:03:37.673" v="14" actId="790"/>
          <pc:sldLayoutMkLst>
            <pc:docMk/>
            <pc:sldMasterMk cId="3605577518" sldId="2147483720"/>
            <pc:sldLayoutMk cId="4127435104" sldId="2147483731"/>
          </pc:sldLayoutMkLst>
          <pc:spChg chg="mod">
            <ac:chgData name="Fake Test User" userId="SID-0" providerId="Test" clId="FakeClientId" dt="2021-05-24T06:03:37.673" v="14" actId="790"/>
            <ac:spMkLst>
              <pc:docMk/>
              <pc:sldMasterMk cId="3605577518" sldId="2147483720"/>
              <pc:sldLayoutMk cId="4127435104" sldId="2147483731"/>
              <ac:spMk id="2" creationId="{00000000-0000-0000-0000-000000000000}"/>
            </ac:spMkLst>
          </pc:spChg>
          <pc:spChg chg="mod">
            <ac:chgData name="Fake Test User" userId="SID-0" providerId="Test" clId="FakeClientId" dt="2021-05-24T06:03:37.673" v="14" actId="790"/>
            <ac:spMkLst>
              <pc:docMk/>
              <pc:sldMasterMk cId="3605577518" sldId="2147483720"/>
              <pc:sldLayoutMk cId="4127435104" sldId="2147483731"/>
              <ac:spMk id="3" creationId="{00000000-0000-0000-0000-000000000000}"/>
            </ac:spMkLst>
          </pc:spChg>
          <pc:spChg chg="mod">
            <ac:chgData name="Fake Test User" userId="SID-0" providerId="Test" clId="FakeClientId" dt="2021-05-24T06:03:37.673" v="14" actId="790"/>
            <ac:spMkLst>
              <pc:docMk/>
              <pc:sldMasterMk cId="3605577518" sldId="2147483720"/>
              <pc:sldLayoutMk cId="4127435104" sldId="2147483731"/>
              <ac:spMk id="7" creationId="{AF33D6B0-F070-45C4-A472-19F432BE3932}"/>
            </ac:spMkLst>
          </pc:spChg>
          <pc:spChg chg="mod">
            <ac:chgData name="Fake Test User" userId="SID-0" providerId="Test" clId="FakeClientId" dt="2021-05-24T06:03:37.673" v="14" actId="790"/>
            <ac:spMkLst>
              <pc:docMk/>
              <pc:sldMasterMk cId="3605577518" sldId="2147483720"/>
              <pc:sldLayoutMk cId="4127435104" sldId="2147483731"/>
              <ac:spMk id="8" creationId="{9975399F-DAB2-410D-967F-ED17E6F796E7}"/>
            </ac:spMkLst>
          </pc:spChg>
          <pc:spChg chg="mod">
            <ac:chgData name="Fake Test User" userId="SID-0" providerId="Test" clId="FakeClientId" dt="2021-05-24T06:03:37.673" v="14" actId="790"/>
            <ac:spMkLst>
              <pc:docMk/>
              <pc:sldMasterMk cId="3605577518" sldId="2147483720"/>
              <pc:sldLayoutMk cId="4127435104" sldId="2147483731"/>
              <ac:spMk id="10" creationId="{F762A46F-6BE5-4D12-9412-5CA7672EA8EC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>
            <a:extLst>
              <a:ext uri="{FF2B5EF4-FFF2-40B4-BE49-F238E27FC236}">
                <a16:creationId xmlns:a16="http://schemas.microsoft.com/office/drawing/2014/main" id="{4C839F5E-A824-4560-A3E1-8F5A02BF15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r-Latn-RS"/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id="{C62DB3A7-7159-4E88-8BFB-EA34C0F8B3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178C928-540B-4878-A96A-133A440E131F}" type="datetime1">
              <a:rPr lang="sr-Latn-RS" smtClean="0"/>
              <a:t>24.5.2021.</a:t>
            </a:fld>
            <a:endParaRPr lang="sr-Latn-RS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id="{60D7763E-B23A-4B53-96DF-7A3817BE80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r-Latn-RS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id="{3F62EC5C-8241-49D1-890E-42271852DE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AA73F3-4BA2-4657-A1E2-858ED0BF923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060097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r-Latn-RS" noProof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99275-44A9-4C46-8629-EB0842ACBD21}" type="datetime1">
              <a:rPr lang="sr-Latn-RS" smtClean="0"/>
              <a:pPr/>
              <a:t>24.5.2021.</a:t>
            </a:fld>
            <a:endParaRPr lang="sr-Latn-RS" dirty="0"/>
          </a:p>
        </p:txBody>
      </p:sp>
      <p:sp>
        <p:nvSpPr>
          <p:cNvPr id="4" name="Čuvar mesta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r-Latn-RS" noProof="0"/>
          </a:p>
        </p:txBody>
      </p:sp>
      <p:sp>
        <p:nvSpPr>
          <p:cNvPr id="5" name="Čuvar mesta za bel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DD162A4-7E03-4D8D-BA3F-569177E58082}" type="slidenum">
              <a:rPr lang="sr-Latn-RS" noProof="0" smtClean="0"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20552238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DD162A4-7E03-4D8D-BA3F-569177E58082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8324568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7" name="Čuvar mesta za datum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84AAC9-9F65-496C-9B8E-D9BF051F4DC8}" type="datetime1">
              <a:rPr lang="sr-Latn-RS" noProof="0" smtClean="0"/>
              <a:t>24.5.2021.</a:t>
            </a:fld>
            <a:endParaRPr lang="sr-Latn-RS" noProof="0"/>
          </a:p>
        </p:txBody>
      </p:sp>
      <p:sp>
        <p:nvSpPr>
          <p:cNvPr id="8" name="Čuvar mesta za podnožje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9" name="Čuvar mesta za broj slajd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sr-Latn-RS" noProof="0" smtClean="0"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181058425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gaonik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kalni naslov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412302"/>
            <a:ext cx="2628900" cy="5759898"/>
          </a:xfrm>
        </p:spPr>
        <p:txBody>
          <a:bodyPr vert="eaVert"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7" name="Čuvar mesta za datum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F890A2-4FE9-4A36-98B5-93B6DE1FA8AE}" type="datetime1">
              <a:rPr lang="sr-Latn-RS" noProof="0" smtClean="0"/>
              <a:t>24.5.2021.</a:t>
            </a:fld>
            <a:endParaRPr lang="sr-Latn-RS" noProof="0" dirty="0"/>
          </a:p>
        </p:txBody>
      </p:sp>
      <p:sp>
        <p:nvSpPr>
          <p:cNvPr id="8" name="Čuvar mesta za podnožje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10" name="Čuvar mesta za broj slajd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sr-Latn-RS" noProof="0" smtClean="0"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4127435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gaonik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645152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sr-Latn-RS" noProof="0"/>
              <a:t>Kliknite da biste uredili stil za podnaslov mastera</a:t>
            </a:r>
          </a:p>
        </p:txBody>
      </p:sp>
      <p:cxnSp>
        <p:nvCxnSpPr>
          <p:cNvPr id="9" name="Prava linija spajanja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B2A81E-F477-43ED-99E9-C1A5762EB39D}" type="datetime1">
              <a:rPr lang="sr-Latn-RS" noProof="0" smtClean="0"/>
              <a:t>24.5.2021.</a:t>
            </a:fld>
            <a:endParaRPr lang="sr-Latn-RS" noProof="0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sr-Latn-RS" noProof="0" smtClean="0"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2652159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7" name="Čuvar mesta za datum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C3EA52-157C-4F42-8B1B-6426ECBDD806}" type="datetime1">
              <a:rPr lang="sr-Latn-RS" noProof="0" smtClean="0"/>
              <a:t>24.5.2021.</a:t>
            </a:fld>
            <a:endParaRPr lang="sr-Latn-RS" noProof="0"/>
          </a:p>
        </p:txBody>
      </p:sp>
      <p:sp>
        <p:nvSpPr>
          <p:cNvPr id="8" name="Čuvar mesta za podnožje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9" name="Čuvar mesta za broj slajd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sr-Latn-RS" noProof="0" smtClean="0"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16517863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gaonik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1097280" y="4663440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cxnSp>
        <p:nvCxnSpPr>
          <p:cNvPr id="9" name="Prava linija spajanja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Čuvar mesta za datum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0CA2D1-041F-41E9-A8DB-29A824ED2054}" type="datetime1">
              <a:rPr lang="sr-Latn-RS" noProof="0" smtClean="0"/>
              <a:t>24.5.2021.</a:t>
            </a:fld>
            <a:endParaRPr lang="sr-Latn-RS" noProof="0"/>
          </a:p>
        </p:txBody>
      </p:sp>
      <p:sp>
        <p:nvSpPr>
          <p:cNvPr id="8" name="Čuvar mesta za podnožje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11" name="Čuvar mesta za broj slajd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sr-Latn-RS" noProof="0" smtClean="0"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1826311081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 hasCustomPrompt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 hasCustomPrompt="1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2" name="Čuvar mesta za datum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4E3C88-8FF4-4A1F-B7AD-2AF2B5FB6080}" type="datetime1">
              <a:rPr lang="sr-Latn-RS" noProof="0" smtClean="0"/>
              <a:t>24.5.2021.</a:t>
            </a:fld>
            <a:endParaRPr lang="sr-Latn-RS" noProof="0"/>
          </a:p>
        </p:txBody>
      </p:sp>
      <p:sp>
        <p:nvSpPr>
          <p:cNvPr id="9" name="Čuvar mesta za podnožje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10" name="Čuvar mesta za broj slajd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sr-Latn-RS" noProof="0" smtClean="0"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8267555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 hasCustomPrompt="1"/>
          </p:nvPr>
        </p:nvSpPr>
        <p:spPr>
          <a:xfrm>
            <a:off x="1097280" y="2958274"/>
            <a:ext cx="4639736" cy="2910821"/>
          </a:xfrm>
        </p:spPr>
        <p:txBody>
          <a:bodyPr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 hasCustomPrompt="1"/>
          </p:nvPr>
        </p:nvSpPr>
        <p:spPr>
          <a:xfrm>
            <a:off x="6515944" y="2958273"/>
            <a:ext cx="4639736" cy="2910821"/>
          </a:xfrm>
        </p:spPr>
        <p:txBody>
          <a:bodyPr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2" name="Čuvar mesta za datum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69D81E-CE58-4471-8CCE-6C6F20669074}" type="datetime1">
              <a:rPr lang="sr-Latn-RS" noProof="0" smtClean="0"/>
              <a:t>24.5.2021.</a:t>
            </a:fld>
            <a:endParaRPr lang="sr-Latn-RS" noProof="0"/>
          </a:p>
        </p:txBody>
      </p:sp>
      <p:sp>
        <p:nvSpPr>
          <p:cNvPr id="11" name="Čuvar mesta za podnožje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12" name="Čuvar mesta za broj slajd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sr-Latn-RS" noProof="0" smtClean="0"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195822966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6" name="Čuvar mesta za datum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BE1E4D-FAA8-45DA-A7FB-238F922C7B2F}" type="datetime1">
              <a:rPr lang="sr-Latn-RS" noProof="0" smtClean="0"/>
              <a:t>24.5.2021.</a:t>
            </a:fld>
            <a:endParaRPr lang="sr-Latn-RS" noProof="0"/>
          </a:p>
        </p:txBody>
      </p:sp>
      <p:sp>
        <p:nvSpPr>
          <p:cNvPr id="7" name="Čuvar mesta za podnožje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8" name="Čuvar mesta za broj slajd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sr-Latn-RS" noProof="0" smtClean="0"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241191792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gaonik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Čuvar mesta za datum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DBE7CD-21CA-425C-A53D-A8A1B1AFF33E}" type="datetime1">
              <a:rPr lang="sr-Latn-RS" noProof="0" smtClean="0"/>
              <a:t>24.5.2021.</a:t>
            </a:fld>
            <a:endParaRPr lang="sr-Latn-RS" noProof="0"/>
          </a:p>
        </p:txBody>
      </p:sp>
      <p:sp>
        <p:nvSpPr>
          <p:cNvPr id="3" name="Čuvar mesta za podnožje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sr-Latn-RS" noProof="0" smtClean="0"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247566767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ugaonik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643466" y="786383"/>
            <a:ext cx="3517567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 hasCustomPrompt="1"/>
          </p:nvPr>
        </p:nvSpPr>
        <p:spPr>
          <a:xfrm>
            <a:off x="5458984" y="812799"/>
            <a:ext cx="5928344" cy="5294757"/>
          </a:xfrm>
        </p:spPr>
        <p:txBody>
          <a:bodyPr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43465" y="3043050"/>
            <a:ext cx="3517567" cy="3064505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4C907FE6-7A9F-4249-8BA4-40494F2E0017}" type="datetime1">
              <a:rPr lang="sr-Latn-RS" noProof="0" smtClean="0"/>
              <a:t>24.5.2021.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1247128027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ugaonik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Čuvar mesta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r-Latn-RS" noProof="0"/>
              <a:t>Kliknite na ikonu da biste dodali sliku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fld id="{7C55ACDE-212A-45BE-81C3-9A72FAD3A82D}" type="datetime1">
              <a:rPr lang="sr-Latn-RS" noProof="0" smtClean="0"/>
              <a:t>24.5.2021.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/>
          <a:p>
            <a:pPr algn="l"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sr-Latn-RS" noProof="0" smtClean="0"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4083663016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5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gaonik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pPr rtl="0"/>
            <a:fld id="{95E3CF9D-FA28-4066-BD77-9B4695499F29}" type="datetime1">
              <a:rPr lang="sr-Latn-RS" noProof="0" smtClean="0"/>
              <a:t>24.5.2021.</a:t>
            </a:fld>
            <a:endParaRPr lang="sr-Latn-R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3A98EE3D-8CD1-4C3F-BD1C-C98C9596463C}" type="slidenum">
              <a:rPr lang="sr-Latn-RS" noProof="0" smtClean="0"/>
              <a:t>‹#›</a:t>
            </a:fld>
            <a:endParaRPr lang="sr-Latn-RS" noProof="0"/>
          </a:p>
        </p:txBody>
      </p:sp>
      <p:cxnSp>
        <p:nvCxnSpPr>
          <p:cNvPr id="10" name="Prava linija spajanja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57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2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8DB41184-8C94-46D3-9D80-4AC9E806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Dnevni red</a:t>
            </a:r>
          </a:p>
        </p:txBody>
      </p:sp>
      <p:sp>
        <p:nvSpPr>
          <p:cNvPr id="5" name="Čuvar mesta za sadržaj 4">
            <a:extLst>
              <a:ext uri="{FF2B5EF4-FFF2-40B4-BE49-F238E27FC236}">
                <a16:creationId xmlns:a16="http://schemas.microsoft.com/office/drawing/2014/main" id="{BE9700A5-382B-4780-9CF7-887CE52AD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sr-Latn-RS"/>
              <a:t>Osnovni podaci o preduzeću</a:t>
            </a:r>
          </a:p>
          <a:p>
            <a:pPr rtl="0"/>
            <a:r>
              <a:rPr lang="sr-Latn-RS"/>
              <a:t>Godišnji rezultati</a:t>
            </a:r>
          </a:p>
          <a:p>
            <a:pPr rtl="0"/>
            <a:r>
              <a:rPr lang="sr-Latn-RS"/>
              <a:t>Planovi za sledeću godinu</a:t>
            </a:r>
          </a:p>
          <a:p>
            <a:pPr rtl="0"/>
            <a:r>
              <a:rPr lang="sr-Latn-RS"/>
              <a:t>Naši ljudi</a:t>
            </a:r>
          </a:p>
          <a:p>
            <a:pPr rtl="0"/>
            <a:r>
              <a:rPr lang="sr-Latn-RS"/>
              <a:t>Zatvaranje</a:t>
            </a:r>
          </a:p>
          <a:p>
            <a:pPr rtl="0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2027236"/>
      </p:ext>
    </p:extLst>
  </p:cSld>
  <p:clrMapOvr>
    <a:masterClrMapping/>
  </p:clrMapOvr>
</p:sld>
</file>

<file path=ppt/theme/theme13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d446c944705a322646ffb80e727be07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6fadf727bc34ad5af881c59f13619dc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E121AB42-7859-4DFA-8AF2-69414489F34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93AB4970-72E9-4EB0-AEC8-2CFD3F4061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9C041C5D-3D12-4925-8DE8-B6EA4CB427D9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RetrospectVTI</ap:Template>
  <ap:TotalTime>5</ap:TotalTime>
  <ap:Words>16</ap:Words>
  <ap:PresentationFormat>Široki ekran</ap:PresentationFormat>
  <ap:Paragraphs>7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Korišćeni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4">
      <vt:lpstr>Calibri</vt:lpstr>
      <vt:lpstr>Calibri Light</vt:lpstr>
      <vt:lpstr>RetrospectVTI</vt:lpstr>
      <vt:lpstr>Dnevni red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2021-04-14T23:34:19Z</dcterms:created>
  <dcterms:modified xsi:type="dcterms:W3CDTF">2021-05-24T06:04:38Z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