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7772400" cy="10058400"/>
  <p:notesSz cx="6858000" cy="9144000"/>
  <p:defaultTextStyle>
    <a:defPPr rtl="0"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47"/>
    <p:restoredTop sz="94672"/>
  </p:normalViewPr>
  <p:slideViewPr>
    <p:cSldViewPr snapToGrid="0" snapToObjects="1">
      <p:cViewPr varScale="1">
        <p:scale>
          <a:sx n="90" d="100"/>
          <a:sy n="90" d="100"/>
        </p:scale>
        <p:origin x="2454" y="66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rs"/>
              <a:t>Edit Master text styles</a:t>
            </a:r>
          </a:p>
          <a:p>
            <a:pPr lvl="1" rtl="0"/>
            <a:r>
              <a:rPr lang="sr-latn-rs"/>
              <a:t>Second level</a:t>
            </a:r>
          </a:p>
          <a:p>
            <a:pPr lvl="2" rtl="0"/>
            <a:r>
              <a:rPr lang="sr-latn-rs"/>
              <a:t>Third level</a:t>
            </a:r>
          </a:p>
          <a:p>
            <a:pPr lvl="3" rtl="0"/>
            <a:r>
              <a:rPr lang="sr-latn-rs"/>
              <a:t>Fourth level</a:t>
            </a:r>
          </a:p>
          <a:p>
            <a:pPr lvl="4" rtl="0"/>
            <a:r>
              <a:rPr lang="sr-latn-r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524841E-2189-4788-9689-01842EBE1F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2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80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44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55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524841E-2189-4788-9689-01842EBE1F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7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sr-latn-rs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r-latn-rs"/>
              <a:t>Fare clic per modificare gli stili del testo dello schema</a:t>
            </a:r>
          </a:p>
          <a:p>
            <a:pPr lvl="1" rtl="0"/>
            <a:r>
              <a:rPr lang="sr-latn-rs"/>
              <a:t>Secondo livello</a:t>
            </a:r>
          </a:p>
          <a:p>
            <a:pPr lvl="2" rtl="0"/>
            <a:r>
              <a:rPr lang="sr-latn-rs"/>
              <a:t>Terzo livello</a:t>
            </a:r>
          </a:p>
          <a:p>
            <a:pPr lvl="3" rtl="0"/>
            <a:r>
              <a:rPr lang="sr-latn-rs"/>
              <a:t>Quarto livello</a:t>
            </a:r>
          </a:p>
          <a:p>
            <a:pPr lvl="4" rtl="0"/>
            <a:r>
              <a:rPr lang="sr-latn-r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sr-latn-rs"/>
              <a:t>Fare clic per modificare gli stili del testo dello schema</a:t>
            </a:r>
          </a:p>
          <a:p>
            <a:pPr lvl="1" rtl="0"/>
            <a:r>
              <a:rPr lang="sr-latn-rs"/>
              <a:t>Secondo livello</a:t>
            </a:r>
          </a:p>
          <a:p>
            <a:pPr lvl="2" rtl="0"/>
            <a:r>
              <a:rPr lang="sr-latn-rs"/>
              <a:t>Terzo livello</a:t>
            </a:r>
          </a:p>
          <a:p>
            <a:pPr lvl="3" rtl="0"/>
            <a:r>
              <a:rPr lang="sr-latn-rs"/>
              <a:t>Quarto livello</a:t>
            </a:r>
          </a:p>
          <a:p>
            <a:pPr lvl="4" rtl="0"/>
            <a:r>
              <a:rPr lang="sr-latn-r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r-latn-rs"/>
              <a:t>Fare clic per modificare gli stili del testo dello schema</a:t>
            </a:r>
          </a:p>
          <a:p>
            <a:pPr lvl="1" rtl="0"/>
            <a:r>
              <a:rPr lang="sr-latn-rs"/>
              <a:t>Secondo livello</a:t>
            </a:r>
          </a:p>
          <a:p>
            <a:pPr lvl="2" rtl="0"/>
            <a:r>
              <a:rPr lang="sr-latn-rs"/>
              <a:t>Terzo livello</a:t>
            </a:r>
          </a:p>
          <a:p>
            <a:pPr lvl="3" rtl="0"/>
            <a:r>
              <a:rPr lang="sr-latn-rs"/>
              <a:t>Quarto livello</a:t>
            </a:r>
          </a:p>
          <a:p>
            <a:pPr lvl="4" rtl="0"/>
            <a:r>
              <a:rPr lang="sr-latn-r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sr-latn-rs"/>
              <a:t>Fare clic per modificare gli stili del testo dello schema</a:t>
            </a:r>
          </a:p>
          <a:p>
            <a:pPr lvl="1" rtl="0"/>
            <a:r>
              <a:rPr lang="sr-latn-rs"/>
              <a:t>Secondo livello</a:t>
            </a:r>
          </a:p>
          <a:p>
            <a:pPr lvl="2" rtl="0"/>
            <a:r>
              <a:rPr lang="sr-latn-rs"/>
              <a:t>Terzo livello</a:t>
            </a:r>
          </a:p>
          <a:p>
            <a:pPr lvl="3" rtl="0"/>
            <a:r>
              <a:rPr lang="sr-latn-rs"/>
              <a:t>Quarto livello</a:t>
            </a:r>
          </a:p>
          <a:p>
            <a:pPr lvl="4" rtl="0"/>
            <a:r>
              <a:rPr lang="sr-latn-rs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sr-latn-rs"/>
              <a:t>Fare clic per modificare gli stili del testo dello schema</a:t>
            </a:r>
          </a:p>
          <a:p>
            <a:pPr lvl="1" rtl="0"/>
            <a:r>
              <a:rPr lang="sr-latn-rs"/>
              <a:t>Secondo livello</a:t>
            </a:r>
          </a:p>
          <a:p>
            <a:pPr lvl="2" rtl="0"/>
            <a:r>
              <a:rPr lang="sr-latn-rs"/>
              <a:t>Terzo livello</a:t>
            </a:r>
          </a:p>
          <a:p>
            <a:pPr lvl="3" rtl="0"/>
            <a:r>
              <a:rPr lang="sr-latn-rs"/>
              <a:t>Quarto livello</a:t>
            </a:r>
          </a:p>
          <a:p>
            <a:pPr lvl="4" rtl="0"/>
            <a:r>
              <a:rPr lang="sr-latn-rs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sr-latn-rs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sr-latn-rs"/>
              <a:t>Fare clic per modificare gli stili del testo dello schema</a:t>
            </a:r>
          </a:p>
          <a:p>
            <a:pPr lvl="1" rtl="0"/>
            <a:r>
              <a:rPr lang="sr-latn-rs"/>
              <a:t>Secondo livello</a:t>
            </a:r>
          </a:p>
          <a:p>
            <a:pPr lvl="2" rtl="0"/>
            <a:r>
              <a:rPr lang="sr-latn-rs"/>
              <a:t>Terzo livello</a:t>
            </a:r>
          </a:p>
          <a:p>
            <a:pPr lvl="3" rtl="0"/>
            <a:r>
              <a:rPr lang="sr-latn-rs"/>
              <a:t>Quarto livello</a:t>
            </a:r>
          </a:p>
          <a:p>
            <a:pPr lvl="4" rtl="0"/>
            <a:r>
              <a:rPr lang="sr-latn-rs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sr-latn-rs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sr-latn-rs"/>
              <a:t>Fare clic per modificare gli stili del testo dello schema</a:t>
            </a:r>
          </a:p>
          <a:p>
            <a:pPr lvl="1" rtl="0"/>
            <a:r>
              <a:rPr lang="sr-latn-rs"/>
              <a:t>Secondo livello</a:t>
            </a:r>
          </a:p>
          <a:p>
            <a:pPr lvl="2" rtl="0"/>
            <a:r>
              <a:rPr lang="sr-latn-rs"/>
              <a:t>Terzo livello</a:t>
            </a:r>
          </a:p>
          <a:p>
            <a:pPr lvl="3" rtl="0"/>
            <a:r>
              <a:rPr lang="sr-latn-rs"/>
              <a:t>Quarto livello</a:t>
            </a:r>
          </a:p>
          <a:p>
            <a:pPr lvl="4" rtl="0"/>
            <a:r>
              <a:rPr lang="sr-latn-rs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sr-latn-rs"/>
              <a:t>Fare clic per modificare gli stili del testo dello schema</a:t>
            </a:r>
          </a:p>
          <a:p>
            <a:pPr lvl="1" rtl="0"/>
            <a:r>
              <a:rPr lang="sr-latn-rs"/>
              <a:t>Secondo livello</a:t>
            </a:r>
          </a:p>
          <a:p>
            <a:pPr lvl="2" rtl="0"/>
            <a:r>
              <a:rPr lang="sr-latn-rs"/>
              <a:t>Terzo livello</a:t>
            </a:r>
          </a:p>
          <a:p>
            <a:pPr lvl="3" rtl="0"/>
            <a:r>
              <a:rPr lang="sr-latn-rs"/>
              <a:t>Quarto livello</a:t>
            </a:r>
          </a:p>
          <a:p>
            <a:pPr lvl="4" rtl="0"/>
            <a:r>
              <a:rPr lang="sr-latn-rs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sr-latn-rs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sr-latn-rs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sr-latn-rs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r-latn-rs"/>
              <a:t>Fare clic per modificare gli stili del testo dello schema</a:t>
            </a:r>
          </a:p>
          <a:p>
            <a:pPr lvl="1" rtl="0"/>
            <a:r>
              <a:rPr lang="sr-latn-rs"/>
              <a:t>Secondo livello</a:t>
            </a:r>
          </a:p>
          <a:p>
            <a:pPr lvl="2" rtl="0"/>
            <a:r>
              <a:rPr lang="sr-latn-rs"/>
              <a:t>Terzo livello</a:t>
            </a:r>
          </a:p>
          <a:p>
            <a:pPr lvl="3" rtl="0"/>
            <a:r>
              <a:rPr lang="sr-latn-rs"/>
              <a:t>Quarto livello</a:t>
            </a:r>
          </a:p>
          <a:p>
            <a:pPr lvl="4" rtl="0"/>
            <a:r>
              <a:rPr lang="sr-latn-r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7647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emf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4.png"/><Relationship Id="rId7" Type="http://schemas.openxmlformats.org/officeDocument/2006/relationships/image" Target="../media/image1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emf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D247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477749" y="706351"/>
            <a:ext cx="601551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r-latn-rs" sz="360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Sedam načina da sarađujete</a:t>
            </a:r>
          </a:p>
        </p:txBody>
      </p:sp>
      <p:sp>
        <p:nvSpPr>
          <p:cNvPr id="8" name="Rettangolo 7"/>
          <p:cNvSpPr/>
          <p:nvPr/>
        </p:nvSpPr>
        <p:spPr>
          <a:xfrm>
            <a:off x="488024" y="1142542"/>
            <a:ext cx="9612906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r-latn-rs" sz="54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u programu PowerPoint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4"/>
          <a:srcRect l="45134"/>
          <a:stretch/>
        </p:blipFill>
        <p:spPr>
          <a:xfrm>
            <a:off x="4366518" y="1913424"/>
            <a:ext cx="3357008" cy="3036185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1" name="Rettangolo 10"/>
          <p:cNvSpPr/>
          <p:nvPr/>
        </p:nvSpPr>
        <p:spPr>
          <a:xfrm>
            <a:off x="382057" y="5392189"/>
            <a:ext cx="3105422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r-latn-rs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Uređujte sa dugim osobama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93404" y="5693031"/>
            <a:ext cx="3094075" cy="75405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r-latn-rs" sz="1400" dirty="0">
                <a:latin typeface="Segoe Pro Display" charset="0"/>
                <a:ea typeface="Segoe Pro Display" charset="0"/>
                <a:cs typeface="Segoe Pro Display" charset="0"/>
              </a:rPr>
              <a:t>Delite prezentaciju sa drugim osobama kako biste mogli zajedno da radite na njoj</a:t>
            </a:r>
            <a:r>
              <a:rPr lang="sr-latn-rs" sz="1500" dirty="0">
                <a:latin typeface="Segoe Pro Display" charset="0"/>
                <a:ea typeface="Segoe Pro Display" charset="0"/>
                <a:cs typeface="Segoe Pro Display" charset="0"/>
              </a:rPr>
              <a:t>.</a:t>
            </a:r>
          </a:p>
        </p:txBody>
      </p:sp>
      <p:sp>
        <p:nvSpPr>
          <p:cNvPr id="18" name="Rettangolo 17"/>
          <p:cNvSpPr/>
          <p:nvPr/>
        </p:nvSpPr>
        <p:spPr>
          <a:xfrm>
            <a:off x="457202" y="7729868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r-latn-rs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Pogledajte ko radi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467477" y="8115144"/>
            <a:ext cx="6015519" cy="52322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r-latn-rs" sz="1400" dirty="0">
                <a:latin typeface="Segoe Pro Display" charset="0"/>
                <a:ea typeface="Segoe Pro Display" charset="0"/>
                <a:cs typeface="Segoe Pro Display" charset="0"/>
              </a:rPr>
              <a:t>Indikatori prisutnosti pokazuju </a:t>
            </a:r>
          </a:p>
          <a:p>
            <a:pPr rtl="0"/>
            <a:r>
              <a:rPr lang="sr-latn-rs" sz="1400" dirty="0">
                <a:latin typeface="Segoe Pro Display" charset="0"/>
                <a:ea typeface="Segoe Pro Display" charset="0"/>
                <a:cs typeface="Segoe Pro Display" charset="0"/>
              </a:rPr>
              <a:t>ko radi na datoteci.</a:t>
            </a:r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7061" y="8455107"/>
            <a:ext cx="1095591" cy="1104427"/>
          </a:xfrm>
          <a:prstGeom prst="rect">
            <a:avLst/>
          </a:prstGeom>
        </p:spPr>
      </p:pic>
      <p:cxnSp>
        <p:nvCxnSpPr>
          <p:cNvPr id="24" name="Connettore 1 23"/>
          <p:cNvCxnSpPr/>
          <p:nvPr/>
        </p:nvCxnSpPr>
        <p:spPr>
          <a:xfrm>
            <a:off x="0" y="7613151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2493" y="5203151"/>
            <a:ext cx="5295757" cy="2355986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2611" y="5163670"/>
            <a:ext cx="6431912" cy="6756208"/>
          </a:xfrm>
          <a:prstGeom prst="rect">
            <a:avLst/>
          </a:prstGeom>
        </p:spPr>
      </p:pic>
      <p:cxnSp>
        <p:nvCxnSpPr>
          <p:cNvPr id="69" name="Connettore 1 68"/>
          <p:cNvCxnSpPr/>
          <p:nvPr/>
        </p:nvCxnSpPr>
        <p:spPr>
          <a:xfrm>
            <a:off x="0" y="10058400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7FDE956E-883E-4D34-825C-7E0BA017000E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3785"/>
          <a:stretch/>
        </p:blipFill>
        <p:spPr>
          <a:xfrm>
            <a:off x="843516" y="2171680"/>
            <a:ext cx="3226658" cy="2863231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F15628C0-3F71-4BF0-A166-A57B983B58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1878" y="6480207"/>
            <a:ext cx="672709" cy="730974"/>
          </a:xfrm>
          <a:prstGeom prst="rect">
            <a:avLst/>
          </a:prstGeom>
        </p:spPr>
      </p:pic>
      <p:sp>
        <p:nvSpPr>
          <p:cNvPr id="75" name="Rettangolo 18">
            <a:extLst>
              <a:ext uri="{FF2B5EF4-FFF2-40B4-BE49-F238E27FC236}">
                <a16:creationId xmlns:a16="http://schemas.microsoft.com/office/drawing/2014/main" id="{A4408160-FD0F-40FB-8F9F-A51DD3CC4D86}"/>
              </a:ext>
            </a:extLst>
          </p:cNvPr>
          <p:cNvSpPr/>
          <p:nvPr/>
        </p:nvSpPr>
        <p:spPr>
          <a:xfrm>
            <a:off x="795205" y="6565315"/>
            <a:ext cx="18141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r-latn-rs" sz="1000" dirty="0">
                <a:latin typeface="Segoe Pro Display" charset="0"/>
                <a:ea typeface="Segoe Pro Display" charset="0"/>
                <a:cs typeface="Segoe Pro Display" charset="0"/>
              </a:rPr>
              <a:t>Koraci „Kako da“ i video uputstva: aka.ms/powerpointsharehelp</a:t>
            </a:r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9A91DE92-AEE5-46D3-B638-4AF1ECB6D7D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40401" y="9167257"/>
            <a:ext cx="672709" cy="730974"/>
          </a:xfrm>
          <a:prstGeom prst="rect">
            <a:avLst/>
          </a:prstGeom>
        </p:spPr>
      </p:pic>
      <p:sp>
        <p:nvSpPr>
          <p:cNvPr id="77" name="Rettangolo 18">
            <a:extLst>
              <a:ext uri="{FF2B5EF4-FFF2-40B4-BE49-F238E27FC236}">
                <a16:creationId xmlns:a16="http://schemas.microsoft.com/office/drawing/2014/main" id="{84C94029-645F-45CF-8C17-23328528878F}"/>
              </a:ext>
            </a:extLst>
          </p:cNvPr>
          <p:cNvSpPr/>
          <p:nvPr/>
        </p:nvSpPr>
        <p:spPr>
          <a:xfrm>
            <a:off x="844587" y="9226208"/>
            <a:ext cx="20262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r-latn-rs" sz="1000" dirty="0">
                <a:latin typeface="Segoe Pro Display" charset="0"/>
                <a:ea typeface="Segoe Pro Display" charset="0"/>
                <a:cs typeface="Segoe Pro Display" charset="0"/>
              </a:rPr>
              <a:t>Koraci „Kako da“ i video uputstva: aka.ms/powerpointpresencehelp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ttangolo 127"/>
          <p:cNvSpPr/>
          <p:nvPr/>
        </p:nvSpPr>
        <p:spPr>
          <a:xfrm>
            <a:off x="-20549" y="319"/>
            <a:ext cx="7772400" cy="100584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6" name="Rettangolo 65"/>
          <p:cNvSpPr/>
          <p:nvPr/>
        </p:nvSpPr>
        <p:spPr>
          <a:xfrm>
            <a:off x="477749" y="243840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r-latn-rs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Pogledate šta se promenilo</a:t>
            </a:r>
          </a:p>
        </p:txBody>
      </p:sp>
      <p:sp>
        <p:nvSpPr>
          <p:cNvPr id="67" name="Rettangolo 66"/>
          <p:cNvSpPr/>
          <p:nvPr/>
        </p:nvSpPr>
        <p:spPr>
          <a:xfrm>
            <a:off x="457202" y="603873"/>
            <a:ext cx="6015519" cy="52322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r-latn-rs" sz="1400" dirty="0">
                <a:latin typeface="Segoe Pro Display" charset="0"/>
                <a:ea typeface="Segoe Pro Display" charset="0"/>
                <a:cs typeface="Segoe Pro Display" charset="0"/>
              </a:rPr>
              <a:t>Bojenje u oknu sa sličicama i na slajdovima označava </a:t>
            </a:r>
          </a:p>
          <a:p>
            <a:pPr rtl="0"/>
            <a:r>
              <a:rPr lang="sr-latn-rs" sz="1400" dirty="0">
                <a:latin typeface="Segoe Pro Display" charset="0"/>
                <a:ea typeface="Segoe Pro Display" charset="0"/>
                <a:cs typeface="Segoe Pro Display" charset="0"/>
              </a:rPr>
              <a:t>šta je izmenjeno od poslednjeg pregledanja.</a:t>
            </a:r>
          </a:p>
        </p:txBody>
      </p:sp>
      <p:pic>
        <p:nvPicPr>
          <p:cNvPr id="68" name="Immagin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8416" y="239456"/>
            <a:ext cx="1409700" cy="1447800"/>
          </a:xfrm>
          <a:prstGeom prst="rect">
            <a:avLst/>
          </a:prstGeom>
        </p:spPr>
      </p:pic>
      <p:pic>
        <p:nvPicPr>
          <p:cNvPr id="69" name="Immagine 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404" y="1336988"/>
            <a:ext cx="7211859" cy="2989371"/>
          </a:xfrm>
          <a:prstGeom prst="rect">
            <a:avLst/>
          </a:prstGeom>
        </p:spPr>
      </p:pic>
      <p:sp>
        <p:nvSpPr>
          <p:cNvPr id="70" name="Rettangolo 69"/>
          <p:cNvSpPr/>
          <p:nvPr/>
        </p:nvSpPr>
        <p:spPr>
          <a:xfrm>
            <a:off x="3405884" y="3004060"/>
            <a:ext cx="9606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r-latn-rs" sz="1000">
                <a:latin typeface="Segoe Pro Display" charset="0"/>
                <a:ea typeface="Segoe Pro Display" charset="0"/>
                <a:cs typeface="Segoe Pro Display" charset="0"/>
              </a:rPr>
              <a:t>Oivičena stavka</a:t>
            </a:r>
          </a:p>
        </p:txBody>
      </p:sp>
      <p:sp>
        <p:nvSpPr>
          <p:cNvPr id="71" name="Rettangolo 70"/>
          <p:cNvSpPr/>
          <p:nvPr/>
        </p:nvSpPr>
        <p:spPr>
          <a:xfrm>
            <a:off x="917825" y="4183059"/>
            <a:ext cx="26781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r-latn-rs" sz="1000">
                <a:latin typeface="Segoe Pro Display" charset="0"/>
                <a:ea typeface="Segoe Pro Display" charset="0"/>
                <a:cs typeface="Segoe Pro Display" charset="0"/>
              </a:rPr>
              <a:t>Senčenje u oknu sa sličicama</a:t>
            </a:r>
          </a:p>
        </p:txBody>
      </p:sp>
      <p:cxnSp>
        <p:nvCxnSpPr>
          <p:cNvPr id="72" name="Connettore 1 71"/>
          <p:cNvCxnSpPr/>
          <p:nvPr/>
        </p:nvCxnSpPr>
        <p:spPr>
          <a:xfrm>
            <a:off x="0" y="4524941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ttangolo 72"/>
          <p:cNvSpPr/>
          <p:nvPr/>
        </p:nvSpPr>
        <p:spPr>
          <a:xfrm>
            <a:off x="477748" y="4697858"/>
            <a:ext cx="2717516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r-latn-rs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Dajte i primajte ideje</a:t>
            </a:r>
          </a:p>
        </p:txBody>
      </p:sp>
      <p:sp>
        <p:nvSpPr>
          <p:cNvPr id="74" name="Rettangolo 73"/>
          <p:cNvSpPr/>
          <p:nvPr/>
        </p:nvSpPr>
        <p:spPr>
          <a:xfrm>
            <a:off x="457201" y="5073131"/>
            <a:ext cx="3046288" cy="75405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r-latn-rs" sz="1400" dirty="0">
                <a:latin typeface="Segoe Pro Display" charset="0"/>
                <a:ea typeface="Segoe Pro Display" charset="0"/>
                <a:cs typeface="Segoe Pro Display" charset="0"/>
              </a:rPr>
              <a:t>Dodajte beleške za druge osobe</a:t>
            </a:r>
          </a:p>
          <a:p>
            <a:pPr rtl="0"/>
            <a:r>
              <a:rPr lang="sr-latn-rs" sz="1400" dirty="0">
                <a:latin typeface="Segoe Pro Display" charset="0"/>
                <a:ea typeface="Segoe Pro Display" charset="0"/>
                <a:cs typeface="Segoe Pro Display" charset="0"/>
              </a:rPr>
              <a:t>ili pogledajte šta su one napisale.</a:t>
            </a:r>
          </a:p>
          <a:p>
            <a:pPr rtl="0"/>
            <a:endParaRPr lang="en-US" sz="15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75" name="Rettangolo 74"/>
          <p:cNvSpPr/>
          <p:nvPr/>
        </p:nvSpPr>
        <p:spPr>
          <a:xfrm>
            <a:off x="4114800" y="4697858"/>
            <a:ext cx="3637051" cy="61555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r-latn-rs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Odmah ćaskajte sa drugim osobama</a:t>
            </a:r>
          </a:p>
        </p:txBody>
      </p:sp>
      <p:sp>
        <p:nvSpPr>
          <p:cNvPr id="76" name="Rettangolo 75"/>
          <p:cNvSpPr/>
          <p:nvPr/>
        </p:nvSpPr>
        <p:spPr>
          <a:xfrm>
            <a:off x="4143053" y="5263807"/>
            <a:ext cx="3378713" cy="954107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r-latn-rs" sz="1400" dirty="0">
                <a:latin typeface="Segoe Pro Display" charset="0"/>
                <a:ea typeface="Segoe Pro Display" charset="0"/>
                <a:cs typeface="Segoe Pro Display" charset="0"/>
              </a:rPr>
              <a:t>Želite odmah da diskutujete o tome? </a:t>
            </a:r>
          </a:p>
          <a:p>
            <a:pPr rtl="0"/>
            <a:r>
              <a:rPr lang="sr-latn-rs" sz="1400" dirty="0">
                <a:latin typeface="Segoe Pro Display" charset="0"/>
                <a:ea typeface="Segoe Pro Display" charset="0"/>
                <a:cs typeface="Segoe Pro Display" charset="0"/>
              </a:rPr>
              <a:t>Započnite ćaskanje koje vide sve osobe koje trenutno uređuju</a:t>
            </a:r>
            <a:br>
              <a:rPr lang="sr-latn-rs" sz="1400" dirty="0">
                <a:latin typeface="Segoe Pro Display" charset="0"/>
                <a:ea typeface="Segoe Pro Display" charset="0"/>
                <a:cs typeface="Segoe Pro Display" charset="0"/>
              </a:rPr>
            </a:br>
            <a:r>
              <a:rPr lang="sr-latn-rs" sz="1400" dirty="0">
                <a:latin typeface="Segoe Pro Display" charset="0"/>
                <a:ea typeface="Segoe Pro Display" charset="0"/>
                <a:cs typeface="Segoe Pro Display" charset="0"/>
              </a:rPr>
              <a:t>datoteku.</a:t>
            </a:r>
          </a:p>
        </p:txBody>
      </p:sp>
      <p:pic>
        <p:nvPicPr>
          <p:cNvPr id="77" name="Immagine 7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554" y="8249520"/>
            <a:ext cx="1368819" cy="1234180"/>
          </a:xfrm>
          <a:prstGeom prst="rect">
            <a:avLst/>
          </a:prstGeom>
        </p:spPr>
      </p:pic>
      <p:pic>
        <p:nvPicPr>
          <p:cNvPr id="78" name="Immagine 7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3053" y="8363767"/>
            <a:ext cx="1558694" cy="1372581"/>
          </a:xfrm>
          <a:prstGeom prst="rect">
            <a:avLst/>
          </a:prstGeom>
        </p:spPr>
      </p:pic>
      <p:pic>
        <p:nvPicPr>
          <p:cNvPr id="79" name="Immagine 7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2208" y="5642597"/>
            <a:ext cx="3165678" cy="3008223"/>
          </a:xfrm>
          <a:prstGeom prst="rect">
            <a:avLst/>
          </a:prstGeom>
        </p:spPr>
      </p:pic>
      <p:pic>
        <p:nvPicPr>
          <p:cNvPr id="80" name="Immagine 7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05885" y="5722514"/>
            <a:ext cx="4618579" cy="3349288"/>
          </a:xfrm>
          <a:prstGeom prst="rect">
            <a:avLst/>
          </a:prstGeom>
        </p:spPr>
      </p:pic>
      <p:cxnSp>
        <p:nvCxnSpPr>
          <p:cNvPr id="81" name="Connettore 1 80"/>
          <p:cNvCxnSpPr/>
          <p:nvPr/>
        </p:nvCxnSpPr>
        <p:spPr>
          <a:xfrm>
            <a:off x="3883331" y="4697857"/>
            <a:ext cx="0" cy="4832246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6" name="Picture 77">
            <a:extLst>
              <a:ext uri="{FF2B5EF4-FFF2-40B4-BE49-F238E27FC236}">
                <a16:creationId xmlns:a16="http://schemas.microsoft.com/office/drawing/2014/main" id="{FB84725E-CB86-4668-8709-82DDEE323C2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95956" y="3795444"/>
            <a:ext cx="672709" cy="730974"/>
          </a:xfrm>
          <a:prstGeom prst="rect">
            <a:avLst/>
          </a:prstGeom>
        </p:spPr>
      </p:pic>
      <p:sp>
        <p:nvSpPr>
          <p:cNvPr id="117" name="Rettangolo 18">
            <a:extLst>
              <a:ext uri="{FF2B5EF4-FFF2-40B4-BE49-F238E27FC236}">
                <a16:creationId xmlns:a16="http://schemas.microsoft.com/office/drawing/2014/main" id="{11EFE4C8-987D-4AE5-AC33-5350B6C43D47}"/>
              </a:ext>
            </a:extLst>
          </p:cNvPr>
          <p:cNvSpPr/>
          <p:nvPr/>
        </p:nvSpPr>
        <p:spPr>
          <a:xfrm>
            <a:off x="4242207" y="3987670"/>
            <a:ext cx="2240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r-latn-rs" sz="1000">
                <a:latin typeface="Segoe Pro Display" charset="0"/>
                <a:ea typeface="Segoe Pro Display" charset="0"/>
                <a:cs typeface="Segoe Pro Display" charset="0"/>
              </a:rPr>
              <a:t>Koraci „Kako da“ i video uputstva: aka.ms/powerpointrevisionshelp</a:t>
            </a:r>
          </a:p>
        </p:txBody>
      </p:sp>
      <p:pic>
        <p:nvPicPr>
          <p:cNvPr id="118" name="Picture 79">
            <a:extLst>
              <a:ext uri="{FF2B5EF4-FFF2-40B4-BE49-F238E27FC236}">
                <a16:creationId xmlns:a16="http://schemas.microsoft.com/office/drawing/2014/main" id="{F9EC813C-3379-48D5-B53A-66286649D70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65501" y="9152214"/>
            <a:ext cx="672709" cy="730974"/>
          </a:xfrm>
          <a:prstGeom prst="rect">
            <a:avLst/>
          </a:prstGeom>
        </p:spPr>
      </p:pic>
      <p:sp>
        <p:nvSpPr>
          <p:cNvPr id="119" name="Rettangolo 18">
            <a:extLst>
              <a:ext uri="{FF2B5EF4-FFF2-40B4-BE49-F238E27FC236}">
                <a16:creationId xmlns:a16="http://schemas.microsoft.com/office/drawing/2014/main" id="{72CD1016-9AF6-4887-8767-0D8F891ECE03}"/>
              </a:ext>
            </a:extLst>
          </p:cNvPr>
          <p:cNvSpPr/>
          <p:nvPr/>
        </p:nvSpPr>
        <p:spPr>
          <a:xfrm>
            <a:off x="1859968" y="9322126"/>
            <a:ext cx="20986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r-latn-rs" sz="1000" dirty="0">
                <a:latin typeface="Segoe Pro Display" charset="0"/>
                <a:ea typeface="Segoe Pro Display" charset="0"/>
                <a:cs typeface="Segoe Pro Display" charset="0"/>
              </a:rPr>
              <a:t>Koraci „Kako da“ i video uputstva: aka.ms/powerpointcommentshelp</a:t>
            </a:r>
          </a:p>
        </p:txBody>
      </p:sp>
      <p:pic>
        <p:nvPicPr>
          <p:cNvPr id="120" name="Picture 81">
            <a:extLst>
              <a:ext uri="{FF2B5EF4-FFF2-40B4-BE49-F238E27FC236}">
                <a16:creationId xmlns:a16="http://schemas.microsoft.com/office/drawing/2014/main" id="{A9641F11-A3F5-499C-B08D-6D3FDCFC2A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86573" y="9104681"/>
            <a:ext cx="672709" cy="730974"/>
          </a:xfrm>
          <a:prstGeom prst="rect">
            <a:avLst/>
          </a:prstGeom>
        </p:spPr>
      </p:pic>
      <p:sp>
        <p:nvSpPr>
          <p:cNvPr id="121" name="Rettangolo 18">
            <a:extLst>
              <a:ext uri="{FF2B5EF4-FFF2-40B4-BE49-F238E27FC236}">
                <a16:creationId xmlns:a16="http://schemas.microsoft.com/office/drawing/2014/main" id="{C27F537A-44D9-43B8-B6C5-2837FA149BA4}"/>
              </a:ext>
            </a:extLst>
          </p:cNvPr>
          <p:cNvSpPr/>
          <p:nvPr/>
        </p:nvSpPr>
        <p:spPr>
          <a:xfrm>
            <a:off x="6183470" y="9200648"/>
            <a:ext cx="14583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r-latn-rs" sz="1000" dirty="0">
                <a:latin typeface="Segoe Pro Display" charset="0"/>
                <a:ea typeface="Segoe Pro Display" charset="0"/>
                <a:cs typeface="Segoe Pro Display" charset="0"/>
              </a:rPr>
              <a:t>Koraci „Kako da“ i video uputstva: aka.ms/officechathelp</a:t>
            </a:r>
          </a:p>
        </p:txBody>
      </p:sp>
    </p:spTree>
    <p:extLst>
      <p:ext uri="{BB962C8B-B14F-4D97-AF65-F5344CB8AC3E}">
        <p14:creationId xmlns:p14="http://schemas.microsoft.com/office/powerpoint/2010/main" val="427156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440243" y="250096"/>
            <a:ext cx="4357788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r-latn-rs" sz="1700" b="1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Pružite živopisne povratne informacije</a:t>
            </a:r>
          </a:p>
        </p:txBody>
      </p:sp>
      <p:sp>
        <p:nvSpPr>
          <p:cNvPr id="6" name="Rettangolo 5"/>
          <p:cNvSpPr/>
          <p:nvPr/>
        </p:nvSpPr>
        <p:spPr>
          <a:xfrm>
            <a:off x="457202" y="645052"/>
            <a:ext cx="4538749" cy="553998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r-latn-rs" sz="1500" dirty="0">
                <a:latin typeface="Segoe Pro Display" charset="0"/>
                <a:ea typeface="Segoe Pro Display" charset="0"/>
                <a:cs typeface="Segoe Pro Display" charset="0"/>
              </a:rPr>
              <a:t>Pišite perom da biste naglašavali! Neke stvari je jednostavno lakše nacrtati ili naškrabati.</a:t>
            </a:r>
          </a:p>
        </p:txBody>
      </p:sp>
      <p:sp>
        <p:nvSpPr>
          <p:cNvPr id="7" name="Rettangolo 6"/>
          <p:cNvSpPr/>
          <p:nvPr/>
        </p:nvSpPr>
        <p:spPr>
          <a:xfrm>
            <a:off x="520999" y="1339302"/>
            <a:ext cx="2059968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sr-latn-rs" sz="1500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UREDITE</a:t>
            </a:r>
          </a:p>
        </p:txBody>
      </p:sp>
      <p:sp>
        <p:nvSpPr>
          <p:cNvPr id="8" name="Rettangolo 7"/>
          <p:cNvSpPr/>
          <p:nvPr/>
        </p:nvSpPr>
        <p:spPr>
          <a:xfrm>
            <a:off x="2986437" y="133930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sr-latn-rs" sz="1500" dirty="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ŠKRABAJTE</a:t>
            </a:r>
          </a:p>
        </p:txBody>
      </p:sp>
      <p:sp>
        <p:nvSpPr>
          <p:cNvPr id="9" name="Rettangolo 8"/>
          <p:cNvSpPr/>
          <p:nvPr/>
        </p:nvSpPr>
        <p:spPr>
          <a:xfrm>
            <a:off x="5400863" y="133930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sr-latn-rs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CRTAJTE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747" y="1683798"/>
            <a:ext cx="6935922" cy="2035449"/>
          </a:xfrm>
          <a:prstGeom prst="rect">
            <a:avLst/>
          </a:prstGeom>
        </p:spPr>
      </p:pic>
      <p:cxnSp>
        <p:nvCxnSpPr>
          <p:cNvPr id="11" name="Connettore 1 10"/>
          <p:cNvCxnSpPr/>
          <p:nvPr/>
        </p:nvCxnSpPr>
        <p:spPr>
          <a:xfrm>
            <a:off x="0" y="3739796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ttangolo 11"/>
          <p:cNvSpPr/>
          <p:nvPr/>
        </p:nvSpPr>
        <p:spPr>
          <a:xfrm>
            <a:off x="477749" y="3820246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r-latn-rs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Pogledajte prethodne verzije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57202" y="4129942"/>
            <a:ext cx="4601265" cy="784830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r-latn-rs" sz="1500">
                <a:latin typeface="Segoe Pro Display" charset="0"/>
                <a:ea typeface="Segoe Pro Display" charset="0"/>
                <a:cs typeface="Segoe Pro Display" charset="0"/>
              </a:rPr>
              <a:t>Kada sarađujete sa drugim osobama, ponekad želite da pogledate kako je datoteka izgledala pre nego što ju je neka osoba izmenila.</a:t>
            </a: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749" y="5878720"/>
            <a:ext cx="7063483" cy="1592142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457200" y="5545282"/>
            <a:ext cx="2059968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sr-latn-rs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JUČE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2933271" y="554528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sr-latn-rs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PRE 2 ČASA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5347697" y="5545282"/>
            <a:ext cx="1864760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sr-latn-rs" sz="1500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SADA</a:t>
            </a:r>
          </a:p>
        </p:txBody>
      </p:sp>
      <p:pic>
        <p:nvPicPr>
          <p:cNvPr id="18" name="Immagin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0500" y="5016131"/>
            <a:ext cx="4851400" cy="482248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5974" y="7435928"/>
            <a:ext cx="5999468" cy="1852943"/>
          </a:xfrm>
          <a:prstGeom prst="rect">
            <a:avLst/>
          </a:prstGeom>
        </p:spPr>
      </p:pic>
      <p:sp>
        <p:nvSpPr>
          <p:cNvPr id="20" name="Rettangolo arrotondato 19"/>
          <p:cNvSpPr/>
          <p:nvPr/>
        </p:nvSpPr>
        <p:spPr>
          <a:xfrm>
            <a:off x="467114" y="9288869"/>
            <a:ext cx="6935922" cy="461306"/>
          </a:xfrm>
          <a:prstGeom prst="roundRect">
            <a:avLst/>
          </a:prstGeom>
          <a:solidFill>
            <a:srgbClr val="D2472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21" name="Immagin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836" y="9378609"/>
            <a:ext cx="1409700" cy="292100"/>
          </a:xfrm>
          <a:prstGeom prst="rect">
            <a:avLst/>
          </a:prstGeom>
        </p:spPr>
      </p:pic>
      <p:sp>
        <p:nvSpPr>
          <p:cNvPr id="22" name="Rettangolo 21"/>
          <p:cNvSpPr/>
          <p:nvPr/>
        </p:nvSpPr>
        <p:spPr>
          <a:xfrm>
            <a:off x="1983248" y="9404518"/>
            <a:ext cx="6015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r-latn-rs" sz="1150" dirty="0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Možete da vratite prethodnu verziju, sačuvate je zasebno ili kopirate sadržaj iz nje</a:t>
            </a:r>
          </a:p>
        </p:txBody>
      </p:sp>
      <p:cxnSp>
        <p:nvCxnSpPr>
          <p:cNvPr id="36" name="Connettore 1 35"/>
          <p:cNvCxnSpPr/>
          <p:nvPr/>
        </p:nvCxnSpPr>
        <p:spPr>
          <a:xfrm>
            <a:off x="0" y="-2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/>
          <p:nvPr/>
        </p:nvCxnSpPr>
        <p:spPr>
          <a:xfrm>
            <a:off x="0" y="10058710"/>
            <a:ext cx="7772400" cy="0"/>
          </a:xfrm>
          <a:prstGeom prst="line">
            <a:avLst/>
          </a:prstGeom>
          <a:ln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83">
            <a:extLst>
              <a:ext uri="{FF2B5EF4-FFF2-40B4-BE49-F238E27FC236}">
                <a16:creationId xmlns:a16="http://schemas.microsoft.com/office/drawing/2014/main" id="{632E689B-3294-4610-98FA-3892995D5C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43097" y="304164"/>
            <a:ext cx="672709" cy="730974"/>
          </a:xfrm>
          <a:prstGeom prst="rect">
            <a:avLst/>
          </a:prstGeom>
        </p:spPr>
      </p:pic>
      <p:sp>
        <p:nvSpPr>
          <p:cNvPr id="39" name="Rettangolo 18">
            <a:extLst>
              <a:ext uri="{FF2B5EF4-FFF2-40B4-BE49-F238E27FC236}">
                <a16:creationId xmlns:a16="http://schemas.microsoft.com/office/drawing/2014/main" id="{B3E78554-8517-4DCE-993B-4873A802B954}"/>
              </a:ext>
            </a:extLst>
          </p:cNvPr>
          <p:cNvSpPr/>
          <p:nvPr/>
        </p:nvSpPr>
        <p:spPr>
          <a:xfrm>
            <a:off x="5801915" y="446202"/>
            <a:ext cx="1739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r-latn-rs" sz="1000">
                <a:latin typeface="Segoe Pro Display" charset="0"/>
                <a:ea typeface="Segoe Pro Display" charset="0"/>
                <a:cs typeface="Segoe Pro Display" charset="0"/>
              </a:rPr>
              <a:t>Koraci „Kako da“ i video uputstva: aka.ms/officeinkhelp</a:t>
            </a:r>
          </a:p>
        </p:txBody>
      </p:sp>
      <p:pic>
        <p:nvPicPr>
          <p:cNvPr id="40" name="Picture 85">
            <a:extLst>
              <a:ext uri="{FF2B5EF4-FFF2-40B4-BE49-F238E27FC236}">
                <a16:creationId xmlns:a16="http://schemas.microsoft.com/office/drawing/2014/main" id="{73C02535-32F3-442A-856A-9C5C4F8407E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66072" y="3944867"/>
            <a:ext cx="672709" cy="730974"/>
          </a:xfrm>
          <a:prstGeom prst="rect">
            <a:avLst/>
          </a:prstGeom>
        </p:spPr>
      </p:pic>
      <p:sp>
        <p:nvSpPr>
          <p:cNvPr id="41" name="Rettangolo 18">
            <a:extLst>
              <a:ext uri="{FF2B5EF4-FFF2-40B4-BE49-F238E27FC236}">
                <a16:creationId xmlns:a16="http://schemas.microsoft.com/office/drawing/2014/main" id="{B86738D9-DAC2-4863-9DEA-9A75B72EA59D}"/>
              </a:ext>
            </a:extLst>
          </p:cNvPr>
          <p:cNvSpPr/>
          <p:nvPr/>
        </p:nvSpPr>
        <p:spPr>
          <a:xfrm>
            <a:off x="5685518" y="4038364"/>
            <a:ext cx="1887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r-latn-rs" sz="1000" dirty="0">
                <a:latin typeface="Segoe Pro Display" charset="0"/>
                <a:ea typeface="Segoe Pro Display" charset="0"/>
                <a:cs typeface="Segoe Pro Display" charset="0"/>
              </a:rPr>
              <a:t>Koraci „Kako da“ i video uputstva: aka.ms/powerpointhistoryhelp</a:t>
            </a:r>
          </a:p>
        </p:txBody>
      </p:sp>
    </p:spTree>
    <p:extLst>
      <p:ext uri="{BB962C8B-B14F-4D97-AF65-F5344CB8AC3E}">
        <p14:creationId xmlns:p14="http://schemas.microsoft.com/office/powerpoint/2010/main" val="181429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29800"/>
          </a:xfrm>
          <a:prstGeom prst="rect">
            <a:avLst/>
          </a:prstGeom>
          <a:solidFill>
            <a:srgbClr val="E6E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2" y="1283413"/>
            <a:ext cx="6929919" cy="4315146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477749" y="347579"/>
            <a:ext cx="6015519" cy="353943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r-latn-rs" sz="17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Radite na bilo kom mestu, na bilo kom uređaju</a:t>
            </a:r>
          </a:p>
        </p:txBody>
      </p:sp>
      <p:sp>
        <p:nvSpPr>
          <p:cNvPr id="7" name="Rettangolo 6"/>
          <p:cNvSpPr/>
          <p:nvPr/>
        </p:nvSpPr>
        <p:spPr>
          <a:xfrm>
            <a:off x="457202" y="722853"/>
            <a:ext cx="6015519" cy="323165"/>
          </a:xfrm>
          <a:prstGeom prst="rect">
            <a:avLst/>
          </a:prstGeom>
          <a:solidFill>
            <a:srgbClr val="E6E6E6"/>
          </a:solidFill>
        </p:spPr>
        <p:txBody>
          <a:bodyPr wrap="square" rtlCol="0">
            <a:spAutoFit/>
          </a:bodyPr>
          <a:lstStyle/>
          <a:p>
            <a:pPr rtl="0"/>
            <a:r>
              <a:rPr lang="sr-latn-rs" sz="1500">
                <a:latin typeface="Segoe Pro Display" charset="0"/>
                <a:ea typeface="Segoe Pro Display" charset="0"/>
                <a:cs typeface="Segoe Pro Display" charset="0"/>
              </a:rPr>
              <a:t>Niste za stolom? Brzo izvršite promene na telefonu ili tabletu.</a:t>
            </a:r>
          </a:p>
        </p:txBody>
      </p:sp>
      <p:sp>
        <p:nvSpPr>
          <p:cNvPr id="8" name="Rettangolo 7"/>
          <p:cNvSpPr/>
          <p:nvPr/>
        </p:nvSpPr>
        <p:spPr>
          <a:xfrm>
            <a:off x="550415" y="4878088"/>
            <a:ext cx="1036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r-latn-rs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sr-latn-rs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za iOS</a:t>
            </a:r>
          </a:p>
        </p:txBody>
      </p:sp>
      <p:sp>
        <p:nvSpPr>
          <p:cNvPr id="9" name="Rettangolo 8"/>
          <p:cNvSpPr/>
          <p:nvPr/>
        </p:nvSpPr>
        <p:spPr>
          <a:xfrm>
            <a:off x="528727" y="2324409"/>
            <a:ext cx="1036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r-latn-rs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sr-latn-rs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za Windows Phone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278899" y="2466667"/>
            <a:ext cx="103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r-latn-rs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sr-latn-rs" sz="1200" b="1">
                <a:solidFill>
                  <a:schemeClr val="bg1"/>
                </a:solidFill>
                <a:latin typeface="Segoe Pro Display" charset="0"/>
                <a:ea typeface="Segoe Pro Display" charset="0"/>
                <a:cs typeface="Segoe Pro Display" charset="0"/>
              </a:rPr>
              <a:t>za Android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6231274" y="4947010"/>
            <a:ext cx="1049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r-latn-rs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PowerPoint </a:t>
            </a:r>
          </a:p>
          <a:p>
            <a:pPr algn="ctr" rtl="0"/>
            <a:r>
              <a:rPr lang="sr-latn-rs" sz="1200" b="1">
                <a:solidFill>
                  <a:srgbClr val="D24726"/>
                </a:solidFill>
                <a:latin typeface="Segoe Pro Display" charset="0"/>
                <a:ea typeface="Segoe Pro Display" charset="0"/>
                <a:cs typeface="Segoe Pro Display" charset="0"/>
              </a:rPr>
              <a:t>Online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0" y="5835955"/>
            <a:ext cx="7772400" cy="4222445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3" name="Rettangolo 12"/>
          <p:cNvSpPr/>
          <p:nvPr/>
        </p:nvSpPr>
        <p:spPr>
          <a:xfrm>
            <a:off x="1135295" y="65123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r-latn-rs" sz="1700" i="1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Pogledajte još saveta, video zapisa i obuka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-437011" y="7052672"/>
            <a:ext cx="86240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r-latn-rs" sz="3200" b="1" i="1" dirty="0">
                <a:solidFill>
                  <a:schemeClr val="bg1"/>
                </a:solidFill>
                <a:latin typeface="Segoe Pro" charset="0"/>
                <a:ea typeface="Segoe Pro" charset="0"/>
                <a:cs typeface="Segoe Pro" charset="0"/>
              </a:rPr>
              <a:t>Posetite sajt aka.ms/PowerPointHelp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361506" y="7921357"/>
            <a:ext cx="710254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r-latn-rs" sz="1700" dirty="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Ovi utisci pri radu dostupni su u programu PowerPoint u usluzi Office 365.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pic>
        <p:nvPicPr>
          <p:cNvPr id="17" name="Picture 87">
            <a:extLst>
              <a:ext uri="{FF2B5EF4-FFF2-40B4-BE49-F238E27FC236}">
                <a16:creationId xmlns:a16="http://schemas.microsoft.com/office/drawing/2014/main" id="{CD6DE1B3-06A5-48D7-9759-057B690C4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9428" y="5074549"/>
            <a:ext cx="672709" cy="730974"/>
          </a:xfrm>
          <a:prstGeom prst="rect">
            <a:avLst/>
          </a:prstGeom>
        </p:spPr>
      </p:pic>
      <p:sp>
        <p:nvSpPr>
          <p:cNvPr id="18" name="Rettangolo 18">
            <a:extLst>
              <a:ext uri="{FF2B5EF4-FFF2-40B4-BE49-F238E27FC236}">
                <a16:creationId xmlns:a16="http://schemas.microsoft.com/office/drawing/2014/main" id="{1799B724-937D-458A-8599-F0222DAADBB7}"/>
              </a:ext>
            </a:extLst>
          </p:cNvPr>
          <p:cNvSpPr/>
          <p:nvPr/>
        </p:nvSpPr>
        <p:spPr>
          <a:xfrm>
            <a:off x="3790358" y="5221152"/>
            <a:ext cx="18394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r-latn-rs" sz="1000">
                <a:latin typeface="Segoe Pro Display" charset="0"/>
                <a:ea typeface="Segoe Pro Display" charset="0"/>
                <a:cs typeface="Segoe Pro Display" charset="0"/>
              </a:rPr>
              <a:t>Koraci „Kako da“ i video uputstva: aka.ms/officeappsmobilehelp</a:t>
            </a:r>
          </a:p>
        </p:txBody>
      </p:sp>
    </p:spTree>
    <p:extLst>
      <p:ext uri="{BB962C8B-B14F-4D97-AF65-F5344CB8AC3E}">
        <p14:creationId xmlns:p14="http://schemas.microsoft.com/office/powerpoint/2010/main" val="2014126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31AD6D-405D-4853-811C-F5941BFA70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5CE603-0589-46D7-A931-0BB7F9CAA5D9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876de33e-aaa5-4507-9b92-b84e676ded0d"/>
    <ds:schemaRef ds:uri="http://schemas.openxmlformats.org/package/2006/metadata/core-properties"/>
    <ds:schemaRef ds:uri="http://schemas.microsoft.com/office/2006/metadata/properties"/>
    <ds:schemaRef ds:uri="10dd7f8a-f247-48ee-8534-441ce336aea6"/>
    <ds:schemaRef ds:uri="9a0666c7-4cba-45e4-bb78-1ed48d50e5d1"/>
    <ds:schemaRef ds:uri="http://schemas.microsoft.com/sharepoint/v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D29454F-6A60-453B-8018-AC42D8C5DE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1562</TotalTime>
  <Words>346</Words>
  <PresentationFormat>Custom</PresentationFormat>
  <Paragraphs>54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Segoe Pro</vt:lpstr>
      <vt:lpstr>Segoe Pro Display</vt:lpstr>
      <vt:lpstr>Segoe Pro Display Light</vt:lpstr>
      <vt:lpstr>Segoe Pro SemiLight</vt:lpstr>
      <vt:lpstr>Tema di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2017-09-19T13:08:12Z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