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sr-r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52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EE7D8F9-A1A4-4834-A2DE-C809015E0413}" type="datetime1">
              <a:rPr lang="sr-Latn-RS" smtClean="0"/>
              <a:t>28.6.2021.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D98A85-43CB-4CDC-8FF1-647F52B29F1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EBB1A4-F0E5-4DD8-85F9-D56374F80E6E}" type="datetime1">
              <a:rPr lang="sr-Latn-RS" noProof="0" smtClean="0"/>
              <a:t>28.6.2021.</a:t>
            </a:fld>
            <a:endParaRPr lang="sr-Latn-RS" noProof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RS" noProof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/>
              <a:t>Uređivanje stilova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3B4569-3B6E-468D-B981-DA515F47BCE4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F3B4569-3B6E-468D-B981-DA515F47BCE4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a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Slobod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Slobod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Slobod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Slobod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Slobod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Slobod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Slobod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Slobod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Slobod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Slobod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Slobod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Slobod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Slobod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Slobod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Slobod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Slobod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Slobod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Slobod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Slobod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Slobod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Slobod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a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Pravougaonik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Jednakokraki trougao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Pravougaonik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 rtlCol="0"/>
          <a:lstStyle/>
          <a:p>
            <a:pPr lvl="0" rtl="0"/>
            <a:r>
              <a:rPr lang="sr-Latn-RS" noProof="0" dirty="0"/>
              <a:t>Uređivanje stilova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B9821D-C297-497D-AA98-29800C66334C}" type="datetime1">
              <a:rPr lang="sr-Latn-RS" noProof="0" smtClean="0"/>
              <a:t>28.6.2021.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  <a:t>‹#›</a:t>
            </a:fld>
            <a:endParaRPr lang="sr-Latn-R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upa 88"/>
          <p:cNvGrpSpPr/>
          <p:nvPr/>
        </p:nvGrpSpPr>
        <p:grpSpPr>
          <a:xfrm>
            <a:off x="-329674" y="-59376"/>
            <a:ext cx="12515851" cy="6934071"/>
            <a:chOff x="-329674" y="-51881"/>
            <a:chExt cx="12515851" cy="6934071"/>
          </a:xfrm>
        </p:grpSpPr>
        <p:sp>
          <p:nvSpPr>
            <p:cNvPr id="90" name="Slobodni oblik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Slobodni oblik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Slobodni oblik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Slobodni oblik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Slobodni oblik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Slobodni oblik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Slobodni oblik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Slobodni oblik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Slobodni oblik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Slobodni oblik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Slobodni oblik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Slobodni oblik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Slobodni oblik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Slobodni oblik 18"/>
            <p:cNvSpPr/>
            <p:nvPr/>
          </p:nvSpPr>
          <p:spPr bwMode="auto">
            <a:xfrm>
              <a:off x="6463239" y="15853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Slobodni oblik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Slobodni oblik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Slobodni oblik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Slobodni oblik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Slobodni oblik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a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Pravougaonik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Jednakokraki trougao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Pravougaonik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rtlCol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r-Latn-RS" noProof="0" dirty="0"/>
              <a:t>Kliknite da biste uredili stil za podnaslov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DCE78EF6-317A-4085-8602-9F0BB4FC2340}" type="datetime1">
              <a:rPr lang="sr-Latn-RS" noProof="0" smtClean="0"/>
              <a:t>28.6.2021.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  <a:t>‹#›</a:t>
            </a:fld>
            <a:endParaRPr lang="sr-Latn-RS" noProof="0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a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Slobod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Slobod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Slobod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Slobod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Slobod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Slobod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Slobod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Slobod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Slobod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Slobod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Slobod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Slobod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Slobod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Slobod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Slobod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Slobod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Slobod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Slobod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Slobod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Slobod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Slobod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a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Pravougaonik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Jednakokraki trougao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Pravougaonik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 rtlCol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 rtlCol="0"/>
          <a:lstStyle/>
          <a:p>
            <a:pPr lvl="0" rtl="0"/>
            <a:r>
              <a:rPr lang="sr-Latn-RS" noProof="0" dirty="0"/>
              <a:t>Uređivanje stilova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C0BCE961-8956-4262-B8C5-74A1AEC0CB72}" type="datetime1">
              <a:rPr lang="sr-Latn-RS" noProof="0" smtClean="0"/>
              <a:t>28.6.2021.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  <a:t>‹#›</a:t>
            </a:fld>
            <a:endParaRPr lang="sr-Latn-RS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a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Slobod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Slobod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Slobod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Slobod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Slobod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Slobod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Slobod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Slobod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Slobod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Slobod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Slobod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Slobod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Slobod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Slobod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Slobod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Slobod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Slobod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Slobod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Slobod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Slobod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Slobod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upa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Pravougaonik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Jednakokraki trougao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Pravougaonik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rtlCol="0" anchor="ctr"/>
          <a:lstStyle/>
          <a:p>
            <a:pPr lvl="0" rtl="0"/>
            <a:r>
              <a:rPr lang="sr-Latn-RS" noProof="0" dirty="0"/>
              <a:t>Uređivanje stilova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BC9914-3B47-4F61-BE8F-F9EA9A0B2E86}" type="datetime1">
              <a:rPr lang="sr-Latn-RS" noProof="0" smtClean="0"/>
              <a:t>28.6.2021.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  <a:t>‹#›</a:t>
            </a:fld>
            <a:endParaRPr lang="sr-Latn-RS" noProof="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a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Slobodni oblik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Slobodni oblik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Slobodni oblik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Slobodni oblik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Slobodni oblik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Slobodni oblik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Slobodni oblik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Slobodni oblik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Slobodni oblik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Slobodni oblik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Slobodni oblik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Slobodni oblik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Slobodni oblik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Slobodni oblik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Slobodni oblik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Slobodni oblik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Slobodni oblik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Slobodni oblik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Slobodni oblik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a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Pravougaonik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Jednakokraki trougao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Pravougaonik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rtlCol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 dirty="0"/>
              <a:t>Uređivanje stilova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0A55ED5F-DB82-40B7-9573-EF6AD6E0514D}" type="datetime1">
              <a:rPr lang="sr-Latn-RS" noProof="0" smtClean="0"/>
              <a:t>28.6.2021.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  <a:t>‹#›</a:t>
            </a:fld>
            <a:endParaRPr lang="sr-Latn-RS" noProof="0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a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Slobod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Slobod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Slobod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Slobod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Slobod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Slobod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Slobod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Slobod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Slobod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Slobod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Slobod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Slobod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Slobod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Slobod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Slobod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Slobod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Slobod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Slobod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Slobod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Slobod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Slobod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upa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Pravougaonik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Jednakokraki trougao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Pravougaonik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 rtlCol="0"/>
          <a:lstStyle/>
          <a:p>
            <a:pPr lvl="0" rtl="0"/>
            <a:r>
              <a:rPr lang="sr-Latn-RS" noProof="0" dirty="0"/>
              <a:t>Uređivanje stilova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 rtlCol="0"/>
          <a:lstStyle/>
          <a:p>
            <a:pPr lvl="0" rtl="0"/>
            <a:r>
              <a:rPr lang="sr-Latn-RS" noProof="0" dirty="0"/>
              <a:t>Uređivanje stilova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D16F46B4-A636-431C-AFEB-A14546839714}" type="datetime1">
              <a:rPr lang="sr-Latn-RS" noProof="0" smtClean="0"/>
              <a:t>28.6.2021.</a:t>
            </a:fld>
            <a:endParaRPr lang="sr-Latn-R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  <a:t>‹#›</a:t>
            </a:fld>
            <a:endParaRPr lang="sr-Latn-RS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a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Slobod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Slobod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Slobod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Slobod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Slobod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Slobod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Slobod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Slobod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Slobod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Slobod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Slobod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Slobod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Slobod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Slobod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Slobod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Slobod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Slobod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Slobod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Slobod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Slobod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Slobod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upa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Pravougaonik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Jednakokraki trougao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Pravougaonik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 dirty="0"/>
              <a:t>Uređivanje stilova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 rtlCol="0"/>
          <a:lstStyle/>
          <a:p>
            <a:pPr lvl="0" rtl="0"/>
            <a:r>
              <a:rPr lang="sr-Latn-RS" noProof="0" dirty="0"/>
              <a:t>Uređivanje stilova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 dirty="0"/>
              <a:t>Uređivanje stilova za tekst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 rtlCol="0"/>
          <a:lstStyle/>
          <a:p>
            <a:pPr lvl="0" rtl="0"/>
            <a:r>
              <a:rPr lang="sr-Latn-RS" noProof="0" dirty="0"/>
              <a:t>Uređivanje stilova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2B065300-E818-48F5-9673-E52C28EA8E40}" type="datetime1">
              <a:rPr lang="sr-Latn-RS" noProof="0" smtClean="0"/>
              <a:t>28.6.2021.</a:t>
            </a:fld>
            <a:endParaRPr lang="sr-Latn-RS" noProof="0" dirty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  <a:t>‹#›</a:t>
            </a:fld>
            <a:endParaRPr lang="sr-Latn-RS" noProof="0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a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Slobod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Slobod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Slobod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Slobod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Slobod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Slobod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Slobod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Slobod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Slobod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Slobod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Slobod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Slobod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Slobod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Slobod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Slobod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Slobod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Slobod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Slobod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Slobod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Slobod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Slobod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upa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Pravougaonik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Jednakokraki trougao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Pravougaonik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23A1DD-2A87-45A1-A5D9-C1AC4879B5FA}" type="datetime1">
              <a:rPr lang="sr-Latn-RS" noProof="0" smtClean="0"/>
              <a:t>28.6.2021.</a:t>
            </a:fld>
            <a:endParaRPr lang="sr-Latn-RS" noProof="0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  <a:t>‹#›</a:t>
            </a:fld>
            <a:endParaRPr lang="sr-Latn-RS" noProof="0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AFEA46E7-378B-4F14-85C6-C87E816FB2E8}" type="datetime1">
              <a:rPr lang="sr-Latn-RS" noProof="0" smtClean="0"/>
              <a:t>28.6.2021.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a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Slobodni oblik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Slobodni oblik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Slobodni oblik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Slobodni oblik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Slobodni oblik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Slobodni oblik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Slobodni oblik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Slobodni oblik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Slobodni oblik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Slobodni oblik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Slobodni oblik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Slobodni oblik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Slobodni oblik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Slobodni oblik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Slobodni oblik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Slobodni oblik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Slobodni oblik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Slobodni oblik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Slobodni oblik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Slobodni oblik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Slobodni oblik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upa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Pravougaonik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Jednakokraki trougao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Pravougaonik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rtlCol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rtlCol="0" anchor="ctr"/>
          <a:lstStyle/>
          <a:p>
            <a:pPr lvl="0" rtl="0"/>
            <a:r>
              <a:rPr lang="sr-Latn-RS" noProof="0" dirty="0"/>
              <a:t>Uređivanje stilova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 rtlCol="0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 dirty="0"/>
              <a:t>Uređivanje stilova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4819D2-CDE3-41E4-A741-356C10C9366B}" type="datetime1">
              <a:rPr lang="sr-Latn-RS" noProof="0" smtClean="0"/>
              <a:t>28.6.2021.</a:t>
            </a:fld>
            <a:endParaRPr lang="sr-Latn-R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  <a:t>‹#›</a:t>
            </a:fld>
            <a:endParaRPr lang="sr-Latn-RS" noProof="0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upa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Slobodni oblik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Slobodni oblik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Slobodni oblik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Slobodni oblik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Slobodni oblik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Slobodni oblik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Slobodni oblik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Slobodni oblik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Slobodni oblik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Slobodni oblik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Slobodni oblik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Slobodni oblik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Slobodni oblik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Slobodni oblik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Slobodni oblik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Slobodni oblik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Slobodni oblik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Slobodni oblik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Slobodni oblik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upa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Pravougaonik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Jednakokraki trougao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Pravougaonik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Čuvar mesta za sliku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r-Latn-RS" noProof="0" dirty="0"/>
              <a:t>Kliknite na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rtlCol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rtl="0"/>
            <a:r>
              <a:rPr lang="sr-Latn-RS" noProof="0" dirty="0"/>
              <a:t>Kliknite da biste uredili stil za naslov mastera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 dirty="0"/>
              <a:t>Uređivanje stilova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498AACFC-5B56-4B39-89FD-D999C7692980}" type="datetime1">
              <a:rPr lang="sr-Latn-RS" noProof="0" smtClean="0"/>
              <a:t>28.6.2021.</a:t>
            </a:fld>
            <a:endParaRPr lang="sr-Latn-R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  <a:t>‹#›</a:t>
            </a:fld>
            <a:endParaRPr lang="sr-Latn-RS" noProof="0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 noProof="0" dirty="0"/>
              <a:t>Uređivanje stilova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  <a:p>
            <a:pPr lvl="5" rtl="0"/>
            <a:r>
              <a:rPr lang="sr-Latn-RS" noProof="0" dirty="0"/>
              <a:t>6</a:t>
            </a:r>
          </a:p>
          <a:p>
            <a:pPr lvl="6" rtl="0"/>
            <a:r>
              <a:rPr lang="sr-Latn-RS" noProof="0" dirty="0"/>
              <a:t>7.</a:t>
            </a:r>
          </a:p>
          <a:p>
            <a:pPr lvl="7" rtl="0"/>
            <a:r>
              <a:rPr lang="sr-Latn-RS" noProof="0" dirty="0"/>
              <a:t>8</a:t>
            </a:r>
          </a:p>
          <a:p>
            <a:pPr lvl="8" rtl="0"/>
            <a:r>
              <a:rPr lang="sr-Latn-RS" noProof="0" dirty="0"/>
              <a:t>9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3E021A0-2A89-45FB-BA90-3908AB02276A}" type="datetime1">
              <a:rPr lang="sr-Latn-RS" noProof="0" smtClean="0"/>
              <a:t>28.6.2021.</a:t>
            </a:fld>
            <a:endParaRPr lang="sr-Latn-RS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r-Latn-RS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D22F896-40B5-4ADD-8801-0D06FADFA095}" type="slidenum">
              <a:rPr lang="sr-Latn-RS" noProof="0" smtClean="0"/>
              <a:pPr/>
              <a:t>‹#›</a:t>
            </a:fld>
            <a:endParaRPr lang="sr-Latn-RS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theme/theme13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2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Atlas</ap:Template>
  <ap:TotalTime>0</ap:TotalTime>
  <ap:Words>1</ap:Words>
  <ap:PresentationFormat>Široki ekran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6">
      <vt:lpstr>Calibri</vt:lpstr>
      <vt:lpstr>Calibri Light</vt:lpstr>
      <vt:lpstr>Times New Roman</vt:lpstr>
      <vt:lpstr>Wingdings</vt:lpstr>
      <vt:lpstr>Atlas</vt:lpstr>
      <vt:lpstr>PowerPoint prezentacija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2021-06-24T03:18:07Z</dcterms:created>
  <dcterms:modified xsi:type="dcterms:W3CDTF">2021-06-28T07:13:53Z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