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r-Latn-C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3T07:12:24.580" v="28" actId="790"/>
      <pc:docMkLst>
        <pc:docMk/>
      </pc:docMkLst>
      <pc:sldChg chg="modSp mod modNotes modNotesTx">
        <pc:chgData name="Fake Test User" userId="SID-0" providerId="Test" clId="FakeClientId" dt="2021-08-03T06:57:04.035" v="21" actId="790"/>
        <pc:sldMkLst>
          <pc:docMk/>
          <pc:sldMk cId="521040635" sldId="256"/>
        </pc:sldMkLst>
        <pc:spChg chg="mod">
          <ac:chgData name="Fake Test User" userId="SID-0" providerId="Test" clId="FakeClientId" dt="2021-08-03T06:54:18.863" v="0" actId="790"/>
          <ac:spMkLst>
            <pc:docMk/>
            <pc:sldMk cId="52104063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6:54:18.863" v="0" actId="790"/>
          <ac:spMkLst>
            <pc:docMk/>
            <pc:sldMk cId="52104063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6:57:39.254" v="2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6:54:34.129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6:54:34.129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3T06:54:34.129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3T06:54:34.129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3T06:54:34.129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6:57:39.254" v="2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6:57:39.254" v="2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7:39.254" v="2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7:39.254" v="2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7:39.254" v="2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7:39.254" v="2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4:54.973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6:54:54.973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4:54.973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4:54.973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4:54.973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4:54.973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5:00.098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6:55:00.098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5:00.098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5:00.098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5:00.098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5:00.098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5:10.473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6:55:10.473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5:10.473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5:10.473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5:10.473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5:10.473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5:10.473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55:10.473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6:55:10.473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5:16.394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6:55:16.394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5:16.394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5:16.394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5:16.394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5:20.363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6:55:20.363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5:20.363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5:20.363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5:34.316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3T06:55:34.316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5:34.316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5:34.316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5:34.316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5:34.316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5:34.316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6:25.004" v="1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6:56:25.004" v="1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6:25.004" v="1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6:25.004" v="1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6:25.004" v="1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6:25.004" v="1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5:48.285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3T06:55:48.285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5:48.285" v="1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5:48.285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5:48.285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5:48.285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5:52.941" v="13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3T06:55:52.941" v="13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5:52.941" v="13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5:52.941" v="13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5:52.941" v="13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5:52.941" v="13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5:52.941" v="13" actId="790"/>
            <ac:spMkLst>
              <pc:docMk/>
              <pc:sldMasterMk cId="0" sldId="2147483648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3T06:55:52.941" v="13" actId="790"/>
            <ac:spMkLst>
              <pc:docMk/>
              <pc:sldMasterMk cId="0" sldId="2147483648"/>
              <pc:sldLayoutMk cId="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3T06:55:52.941" v="13" actId="790"/>
            <ac:spMkLst>
              <pc:docMk/>
              <pc:sldMasterMk cId="0" sldId="2147483648"/>
              <pc:sldLayoutMk cId="0" sldId="2147483661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6:03.269" v="14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8-03T06:56:03.269" v="14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6:03.269" v="14" actId="79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6:03.269" v="14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6:03.269" v="14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6:03.269" v="14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6:07.394" v="15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3T06:56:07.394" v="15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6:07.394" v="15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6:07.394" v="15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6:07.394" v="15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6:07.394" v="15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6:07.394" v="15" actId="790"/>
            <ac:spMkLst>
              <pc:docMk/>
              <pc:sldMasterMk cId="0" sldId="2147483648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3T06:56:07.394" v="15" actId="790"/>
            <ac:spMkLst>
              <pc:docMk/>
              <pc:sldMasterMk cId="0" sldId="2147483648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3T06:56:07.394" v="15" actId="790"/>
            <ac:spMkLst>
              <pc:docMk/>
              <pc:sldMasterMk cId="0" sldId="2147483648"/>
              <pc:sldLayoutMk cId="0" sldId="2147483663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6:15.769" v="16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3T06:56:15.769" v="16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6:15.769" v="16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6:15.769" v="16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6:15.769" v="16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6:15.769" v="16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6:15.769" v="16" actId="790"/>
            <ac:spMkLst>
              <pc:docMk/>
              <pc:sldMasterMk cId="0" sldId="2147483648"/>
              <pc:sldLayoutMk cId="0" sldId="2147483664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5:05.348" v="6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3T06:55:05.348" v="6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5:05.348" v="6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5:05.348" v="6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5:05.348" v="6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5:05.348" v="6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5:05.348" v="6" actId="790"/>
            <ac:spMkLst>
              <pc:docMk/>
              <pc:sldMasterMk cId="0" sldId="2147483648"/>
              <pc:sldLayoutMk cId="0" sldId="214748366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5:25.988" v="10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3T06:55:25.988" v="10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5:25.988" v="10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5:25.988" v="10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5:25.988" v="10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5:25.988" v="10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5:25.988" v="10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6:19.738" v="17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3T06:56:19.738" v="17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6:19.738" v="17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6:19.738" v="17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6:19.738" v="17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6:19.738" v="17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36BDFCE7-7037-4462-BB5A-DD4B150104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870F4FD3-BA39-4857-B8BE-E0E79ED739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3E34C-94BC-474E-97E8-A1D243DA3874}" type="datetime1">
              <a:rPr lang="sr-Latn-RS" smtClean="0"/>
              <a:t>3.8.2021.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0805CCF5-0C19-4874-9758-CE20588710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C2451AB7-B812-464D-866E-C1F7750A32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4B0CF-A701-4F8D-AEC3-91915C16F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59230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568F6-8235-41D5-AB5F-ACA5452A913F}" type="datetime1">
              <a:rPr lang="sr-Latn-RS" noProof="0" smtClean="0"/>
              <a:pPr/>
              <a:t>3.8.2021.</a:t>
            </a:fld>
            <a:endParaRPr lang="sr-Latn-RS" noProof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/>
            <a:r>
              <a:rPr lang="sr-Latn-RS" noProof="0"/>
              <a:t>Drugi nivo</a:t>
            </a:r>
          </a:p>
          <a:p>
            <a:pPr lvl="2"/>
            <a:r>
              <a:rPr lang="sr-Latn-RS" noProof="0"/>
              <a:t>Treći nivo</a:t>
            </a:r>
          </a:p>
          <a:p>
            <a:pPr lvl="3"/>
            <a:r>
              <a:rPr lang="sr-Latn-RS" noProof="0"/>
              <a:t>Četvrti nivo</a:t>
            </a:r>
          </a:p>
          <a:p>
            <a:pPr lvl="4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2D69C-38FA-4507-B70B-F51F115C2F6A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361950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2D69C-38FA-4507-B70B-F51F115C2F6A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31722296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B9CA2-2BD2-4643-9B80-BF210AB9DE79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Prava linija spajanja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rava linija spajanja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ravougaon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Pravougaon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Jednakokraki trougao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Pravougaon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Pravougaon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Pravougaon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Jednakokraki trougao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Jednakokraki trougao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560CC4-0555-428B-8FB1-DD01E40E675A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23" name="Čuvar mesta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23B4B0-56F7-4EF4-BF79-60D85BEE4C9C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20" name="Okvir za tekst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r-Latn-RS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Okvir za tekst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r-Latn-RS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 lang="sr-Latn-RS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BBD3C7-3A07-4F2F-95F8-26AEFE78B89C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23" name="Čuvar mesta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4468ED-C94C-41B9-B115-FF218A70AD10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24" name="Okvir za tekst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r-Latn-RS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Okvir za tekst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r-Latn-RS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23" name="Čuvar mesta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6ECD6F-4D38-4A4E-8495-99F5DC1BD056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50F90F-C6DF-48C8-BD34-E4C78309B4B4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7589E0-E36C-4CDF-BB3A-4FD970A9621A}" type="datetime1">
              <a:rPr lang="sr-Latn-RS" noProof="0" smtClean="0"/>
              <a:t>3.8.2021.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B89AE6-B2EB-422E-A9C2-3D847EBF2650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EC35F7-3E0C-429B-BA83-9E7F9C93D490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9C61F8-8489-4C5C-A08F-D4E0C009A758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7793F9-A287-4DDC-AA86-4BD97339FC2A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D0C244-2A31-451E-ACE8-F72003055A0F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16D5CC-EDD8-4B68-8B69-A43056C4B02D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18F073-C055-48C3-8CBC-7C370330A6CF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EDE8C4-5E58-4CB5-A99E-EF6B28149F68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Prava linija spajanja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rava linija spajanja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ravougaon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Pravougaon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Jednakokraki trougao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Pravougaon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Pravougaon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Pravougaon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Jednakokraki trougao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Jednakokraki trougao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 dirty="0"/>
              <a:t>Kliknite da biste uredili stilove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571E7B0-678E-48DA-9305-4DE3432AFD23}" type="datetime1">
              <a:rPr lang="sr-Latn-RS" noProof="0" smtClean="0"/>
              <a:t>3.8.2021.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2.xml><?xml version="1.0" encoding="utf-8"?>
<a:theme xmlns:a="http://schemas.openxmlformats.org/drawingml/2006/main" name="Aspek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Facet</ap:Template>
  <ap:TotalTime>3</ap:TotalTime>
  <ap:Words>1</ap:Words>
  <ap:PresentationFormat>Široki ekran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Trebuchet MS</vt:lpstr>
      <vt:lpstr>Wingdings 3</vt:lpstr>
      <vt:lpstr>Aspekt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2014-09-12T02:18:09Z</dcterms:created>
  <dcterms:modified xsi:type="dcterms:W3CDTF">2021-08-03T07:12:28Z</dcterms:modified>
</cp:coreProperties>
</file>