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r-Latn-C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513" autoAdjust="0"/>
  </p:normalViewPr>
  <p:slideViewPr>
    <p:cSldViewPr snapToGrid="0">
      <p:cViewPr varScale="1">
        <p:scale>
          <a:sx n="116" d="100"/>
          <a:sy n="116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6:15:14.919" v="35" actId="790"/>
      <pc:docMkLst>
        <pc:docMk/>
      </pc:docMkLst>
      <pc:sldChg chg="modSp mod modNotes modNotesTx">
        <pc:chgData name="Fake Test User" userId="SID-0" providerId="Test" clId="FakeClientId" dt="2021-08-25T06:14:37.445" v="31" actId="790"/>
        <pc:sldMkLst>
          <pc:docMk/>
          <pc:sldMk cId="2292847101" sldId="256"/>
        </pc:sldMkLst>
        <pc:spChg chg="mod">
          <ac:chgData name="Fake Test User" userId="SID-0" providerId="Test" clId="FakeClientId" dt="2021-08-25T06:10:50.946" v="4" actId="790"/>
          <ac:spMkLst>
            <pc:docMk/>
            <pc:sldMk cId="229284710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6:10:50.946" v="4" actId="790"/>
          <ac:spMkLst>
            <pc:docMk/>
            <pc:sldMk cId="229284710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6:15:14.919" v="3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6:11:14.492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6:11:14.492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6:11:14.492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6:11:14.492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6:11:14.492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6:15:14.919" v="3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6:15:14.919" v="3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5:14.919" v="3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5:14.919" v="3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5:14.919" v="3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5:14.919" v="3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1:43.836" v="8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6:11:43.836" v="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1:43.836" v="8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1:43.836" v="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1:43.836" v="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1:43.836" v="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1:55.164" v="9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6:11:55.164" v="9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1:55.164" v="9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1:55.164" v="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1:55.164" v="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1:55.164" v="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2:05.914" v="11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6:12:05.914" v="11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2:05.914" v="11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2:05.914" v="11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2:05.914" v="1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2:05.914" v="1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12:05.914" v="1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2:11.289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6:12:11.289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2:11.289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2:11.289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2:11.289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2:11.289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12:11.289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6:12:11.289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6:12:11.289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2:22.930" v="14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6:12:22.930" v="14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2:22.930" v="14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2:22.930" v="14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2:22.930" v="14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2:33.961" v="16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6:12:33.961" v="16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2:33.961" v="16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2:33.961" v="16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2:41.836" v="18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6:12:41.836" v="1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2:41.836" v="18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2:41.836" v="18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2:41.836" v="1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2:41.836" v="1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12:41.836" v="1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3:50.289" v="2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6:13:50.289" v="2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3:50.289" v="2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3:50.289" v="2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3:50.289" v="2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3:50.289" v="2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3:54.710" v="2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6:13:54.710" v="2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3:54.710" v="2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3:54.710" v="2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3:54.710" v="2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3:54.710" v="2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2:51.414" v="19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5T06:12:51.414" v="19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2:51.414" v="19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2:51.414" v="19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2:51.414" v="19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12:51.414" v="19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6:12:51.414" v="19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3:08.695" v="21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5T06:13:08.695" v="21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3:08.695" v="21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3:08.695" v="21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3:08.695" v="21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3:08.695" v="21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3:19.086" v="23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5T06:13:19.086" v="23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3:19.086" v="23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3:19.086" v="23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3:19.086" v="23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3:19.086" v="23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13:19.086" v="23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6:13:19.086" v="23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6:13:19.086" v="23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3:29.867" v="24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5T06:13:29.867" v="24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3:29.867" v="24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3:29.867" v="24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3:29.867" v="24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3:29.867" v="24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3:37.320" v="25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5T06:13:37.320" v="25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3:37.320" v="25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3:37.320" v="25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3:37.320" v="25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3:37.320" v="25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13:37.320" v="25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6:13:37.320" v="25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6:13:37.320" v="25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3:46.023" v="26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5T06:13:46.023" v="26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3:46.023" v="26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3:46.023" v="26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3:46.023" v="26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3:46.023" v="26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13:46.023" v="26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13:01.883" v="20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5T06:13:01.883" v="20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13:01.883" v="20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13:01.883" v="20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13:01.883" v="20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13:01.883" v="20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5T06:13:01.883" v="20" actId="790"/>
            <ac:spMkLst>
              <pc:docMk/>
              <pc:sldMasterMk cId="0" sldId="2147483648"/>
              <pc:sldLayoutMk cId="0" sldId="2147483668"/>
              <ac:spMk id="1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6CD2067E-601D-4637-BAE8-DF38887A63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96647363-8622-4973-8389-0EADD1BD2B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7EF45-5C28-4774-AE36-D55EFACF1759}" type="datetime1">
              <a:rPr lang="sr-Latn-RS" smtClean="0"/>
              <a:t>25.8.2021.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9B6F7B73-AE23-4DB3-BA60-26C0F0E206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FF27E48A-D5E2-44D6-BF75-9FE248AD22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64923-1D1F-40AE-823E-D907F85FDE1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302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BEE86-A41C-4918-8F9B-4C3D7BE73039}" type="datetime1">
              <a:rPr lang="sr-Latn-RS" smtClean="0"/>
              <a:pPr/>
              <a:t>25.8.2021.</a:t>
            </a:fld>
            <a:endParaRPr lang="sr-Latn-R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/>
            <a:r>
              <a:rPr lang="sr-Latn-RS" noProof="0"/>
              <a:t>Drugi nivo</a:t>
            </a:r>
          </a:p>
          <a:p>
            <a:pPr lvl="2"/>
            <a:r>
              <a:rPr lang="sr-Latn-RS" noProof="0"/>
              <a:t>Treći nivo</a:t>
            </a:r>
          </a:p>
          <a:p>
            <a:pPr lvl="3"/>
            <a:r>
              <a:rPr lang="sr-Latn-RS" noProof="0"/>
              <a:t>Četvrti nivo</a:t>
            </a:r>
          </a:p>
          <a:p>
            <a:pPr lvl="4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F93A1-EC83-488C-A967-B39BC67F24DC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41269486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F93A1-EC83-488C-A967-B39BC67F24DC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4277998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17" name="Čuvar mesta za sliku 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r-Latn-RS" noProof="0"/>
              <a:t>Kliknite na ikonu da biste dodali sliku</a:t>
            </a:r>
          </a:p>
        </p:txBody>
      </p:sp>
      <p:sp>
        <p:nvSpPr>
          <p:cNvPr id="16" name="Čuvar mesta za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BD898C-060F-4365-B65F-D42766D1D230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sr-Latn-RS" noProof="0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noProof="0"/>
              <a:t>Kliknite da biste uredili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363022-20B9-482E-8937-47DF0A954F84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cxnSp>
        <p:nvCxnSpPr>
          <p:cNvPr id="16" name="Prava linija spajanja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rava linija spajanja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rava linija spajanja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Prava linija spajanja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74271D-790B-4A32-8C99-6EA9AE410466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604681-64A5-4FF8-8F9A-8812A258F476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14" name="Okvir za tekst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r-Latn-RS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5" name="Okvir za tekst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sr-Latn-R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BBB170-D8F2-44C8-A95E-6294D30D8120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r-Latn-RS" noProof="0"/>
              <a:t>Kliknite da biste uredili stilove za tekst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315946-1738-406E-8D7A-0DA7A442E922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11" name="Okvir za tekst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r-Latn-R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Okvir za tekst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sr-Latn-RS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r-Latn-RS" noProof="0"/>
              <a:t>Kliknite da biste uredili stilove za tekst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31EFD0-CDDD-4360-A5EC-197A988292D1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3B093B-70F9-4A2D-8FCF-C61F081E223F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BD7EAF-672B-4587-8148-C53069800191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BCF019-EFFB-4008-AAFD-0D48A0246B11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7E3815-D121-4368-9774-7211BDB99033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 hasCustomPrompt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91B8DD-28DC-44DA-B1ED-A733CEBA2A9C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 hasCustomPrompt="1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87D542-5FB7-4B4F-8756-DC390CF7280C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080F60-7EA0-42DC-885F-B7B0D5DB7F80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1ADEEB-7D41-47EF-842A-949C00E5B335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8B38A3-A06D-4140-9E25-5BBA3DE93845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14" name="Čuvar mesta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r-Latn-RS" noProof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C21BBC-6E6D-47D4-A27F-786D0DC3C2EB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Prava linija spajanja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rava linija spajanja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rava linija spajanja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rava linija spajanja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rava linija spajanja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0D9A7488-EA94-43AB-ADB9-DFC6A3B9949A}" type="datetime1">
              <a:rPr lang="sr-Latn-RS" noProof="0" smtClean="0"/>
              <a:t>25.8.2021.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theme/theme12.xml><?xml version="1.0" encoding="utf-8"?>
<a:theme xmlns:a="http://schemas.openxmlformats.org/drawingml/2006/main" name="Iseča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Slice</ap:Template>
  <ap:TotalTime>6</ap:TotalTime>
  <ap:Words>1</ap:Words>
  <ap:PresentationFormat>Široki ekran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3</vt:lpstr>
      <vt:lpstr>Isečak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2014-09-12T02:12:56Z</dcterms:created>
  <dcterms:modified xsi:type="dcterms:W3CDTF">2021-08-25T06:15:21Z</dcterms:modified>
</cp:coreProperties>
</file>