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3246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1:24:59.814" v="26" actId="790"/>
      <pc:docMkLst>
        <pc:docMk/>
      </pc:docMkLst>
      <pc:sldChg chg="modSp mod modNotes modNotesTx">
        <pc:chgData name="Fake Test User" userId="SID-0" providerId="Test" clId="FakeClientId" dt="2021-08-04T01:24:09.096" v="23" actId="790"/>
        <pc:sldMkLst>
          <pc:docMk/>
          <pc:sldMk cId="2526593619" sldId="256"/>
        </pc:sldMkLst>
        <pc:spChg chg="mod">
          <ac:chgData name="Fake Test User" userId="SID-0" providerId="Test" clId="FakeClientId" dt="2021-08-04T01:20:44.627" v="0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1:20:44.627" v="0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1:24:59.814" v="2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1:21:09.806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1:21:09.806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1:21:09.806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1:21:09.806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1:21:09.806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1:24:59.814" v="2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1:24:59.814" v="2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4:59.814" v="2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4:59.814" v="2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4:59.814" v="2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4:59.814" v="2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1:34.486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1:21:34.486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1:34.486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1:34.486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1:34.486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1:34.486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1:43.455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1:21:43.455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1:43.455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1:43.455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1:43.455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1:43.455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1:50.439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1:21:50.439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1:50.439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1:50.439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1:50.439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1:50.439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1:50.439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1:56.252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1:21:56.252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01.298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1:22:01.298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01.298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01.298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01.298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06.392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1:22:06.392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06.392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06.392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11.908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1:22:11.908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11.908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11.908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11.908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2:11.908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2:11.908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29.611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1:22:29.611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29.611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29.611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29.611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2:29.611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2:29.611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3:22.720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1:23:22.720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3:22.720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3:22.720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3:22.720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3:22.720" v="18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3:27.642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1:23:27.642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3:27.642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3:27.642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3:27.642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3:27.642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23.111" v="11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1:22:23.111" v="11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23.111" v="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23.111" v="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2:23.111" v="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2:23.111" v="11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1:22:23.111" v="11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41.283" v="1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1:22:41.283" v="1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41.283" v="13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41.283" v="1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41.283" v="1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2:41.283" v="1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46.892" v="14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4T01:22:46.892" v="14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2:57.017" v="15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4T01:22:57.017" v="15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2:57.017" v="15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2:57.017" v="15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2:57.017" v="15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2:57.017" v="15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3:13.158" v="17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1:23:13.158" v="17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1:23:13.158" v="1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3:13.158" v="1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3:13.158" v="1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3:13.158" v="17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3:13.158" v="17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1:23:03.017" v="16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4T01:23:03.017" v="16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6710F0A7-9CAB-4166-A7E9-003EA33F3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E21CF247-79AE-4FAC-BE3D-42D64DCED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7E0C9-E1A1-4AE0-9799-9548E41D9EDC}" type="datetime1">
              <a:rPr lang="sr-Latn-RS" smtClean="0"/>
              <a:t>4.8.2021.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139B5BA5-13E0-4D59-BB1D-C377B0B92F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A7FD8100-FDD7-4438-A172-DC31D391BE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2FD82-077A-40CF-9E8B-59A4C657AAF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889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7884-C2A9-4C94-822B-1F42413A969E}" type="datetime1">
              <a:rPr lang="sr-Latn-RS" smtClean="0"/>
              <a:pPr/>
              <a:t>4.8.2021.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2FCB8-2AE5-409F-9487-08D550F386AE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3443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2FCB8-2AE5-409F-9487-08D550F386AE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648907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DBB68A-4FBD-400D-B730-B024EEFA64A7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EF9DABE6-F9BC-4CA1-BE7C-FD99E14C39F0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696A29-CF5D-480B-93B3-4C41E196021C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lika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Okvir za tekst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Okvir za tekst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6FF94B-33C2-497F-A161-7509D2131C60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3ECA21-FB4A-4404-90C7-325BE71EF1D1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Okvir za tekst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Okvir za tekst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6" name="Naslov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205EB7-C84C-4C0C-B62C-FA7581E1A03D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r-Latn-RS" noProof="0"/>
              <a:t>Kliknite da biste uredili stilove za tekst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D7470F-F5B7-4733-82C9-60ED767D993A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50014D-079B-4614-9D76-E0B7F007E7CB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8" name="Naslov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76849F-7447-4AC0-8537-CA22FAB5D21C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4832A2-27B1-4FE2-BF20-832CB4CCE640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111097-2579-46B1-BB2C-50E7A4E1C074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AA772B-C097-45D4-A622-4F15D8ECBD36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BC78D2-5B55-4305-B5F8-1D54EEBFBE55}" type="datetime1">
              <a:rPr lang="sr-Latn-RS" noProof="0" smtClean="0"/>
              <a:t>4.8.2021.</a:t>
            </a:fld>
            <a:r>
              <a:rPr lang="sr-Latn-RS" noProof="0"/>
              <a:t>11.09.2014.</a:t>
            </a:r>
            <a:fld id="{B61BEF0D-F0BB-DE4B-95CE-6DB70DBA9567}" type="datetimeFigureOut">
              <a:rPr lang="sr-Latn-RS" noProof="0" smtClean="0"/>
              <a:pPr rtl="0"/>
              <a:t>8/4/2021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 rtl="0"/>
              <a:t>‹#›</a:t>
            </a:fld>
            <a:r>
              <a:rPr lang="sr-Latn-RS" noProof="0"/>
              <a:t>‹#›</a:t>
            </a:r>
            <a:fld id="{D57F1E4F-1CFF-5643-939E-217C01CDF565}" type="slidenum">
              <a:rPr lang="sr-Latn-RS" noProof="0" smtClean="0"/>
              <a:pPr rtl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2CB84-0163-43B9-BBC5-4DC9DED99BD3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CE574-4EBD-441C-87D0-0C10D0E8B281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9AB04E-EC16-4A3B-9594-8502D69F4414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14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8FC905-47A4-4699-85A3-1DDD54F74FDA}" type="datetime1">
              <a:rPr lang="sr-Latn-RS" noProof="0" smtClean="0"/>
              <a:t>4.8.2021.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2F8CC19C-3F08-4D12-9B60-5CD1396BFB85}" type="datetime1">
              <a:rPr lang="sr-Latn-RS" noProof="0" smtClean="0"/>
              <a:t>4.8.2021.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Nebesko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4</ap:TotalTime>
  <ap:Words>1</ap:Words>
  <ap:PresentationFormat>Široki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Nebesko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2021-08-04T01:25:06Z</dcterms:modified>
</cp:coreProperties>
</file>