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sr-Latn-C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3T07:11:04.252" v="21" actId="790"/>
      <pc:docMkLst>
        <pc:docMk/>
      </pc:docMkLst>
      <pc:sldChg chg="modSp mod modNotes modNotesTx">
        <pc:chgData name="Fake Test User" userId="SID-0" providerId="Test" clId="FakeClientId" dt="2021-08-03T06:52:01.126" v="16" actId="790"/>
        <pc:sldMkLst>
          <pc:docMk/>
          <pc:sldMk cId="1627197603" sldId="256"/>
        </pc:sldMkLst>
        <pc:spChg chg="mod">
          <ac:chgData name="Fake Test User" userId="SID-0" providerId="Test" clId="FakeClientId" dt="2021-08-03T06:49:28.798" v="0" actId="790"/>
          <ac:spMkLst>
            <pc:docMk/>
            <pc:sldMk cId="16271976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3T06:49:28.798" v="0" actId="790"/>
          <ac:spMkLst>
            <pc:docMk/>
            <pc:sldMk cId="16271976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6:53:03.585" v="19" actId="790"/>
        <pc:sldMasterMkLst>
          <pc:docMk/>
          <pc:sldMasterMk cId="0" sldId="2147483768"/>
        </pc:sldMasterMkLst>
        <pc:spChg chg="mod">
          <ac:chgData name="Fake Test User" userId="SID-0" providerId="Test" clId="FakeClientId" dt="2021-08-03T06:49:59.501" v="2" actId="790"/>
          <ac:spMkLst>
            <pc:docMk/>
            <pc:sldMasterMk cId="0" sldId="2147483768"/>
            <ac:spMk id="2" creationId="{00000000-0000-0000-0000-000000000000}"/>
          </ac:spMkLst>
        </pc:spChg>
        <pc:spChg chg="mod">
          <ac:chgData name="Fake Test User" userId="SID-0" providerId="Test" clId="FakeClientId" dt="2021-08-03T06:49:59.501" v="2" actId="790"/>
          <ac:spMkLst>
            <pc:docMk/>
            <pc:sldMasterMk cId="0" sldId="2147483768"/>
            <ac:spMk id="3" creationId="{00000000-0000-0000-0000-000000000000}"/>
          </ac:spMkLst>
        </pc:spChg>
        <pc:spChg chg="mod">
          <ac:chgData name="Fake Test User" userId="SID-0" providerId="Test" clId="FakeClientId" dt="2021-08-03T06:49:59.501" v="2" actId="790"/>
          <ac:spMkLst>
            <pc:docMk/>
            <pc:sldMasterMk cId="0" sldId="2147483768"/>
            <ac:spMk id="4" creationId="{00000000-0000-0000-0000-000000000000}"/>
          </ac:spMkLst>
        </pc:spChg>
        <pc:spChg chg="mod">
          <ac:chgData name="Fake Test User" userId="SID-0" providerId="Test" clId="FakeClientId" dt="2021-08-03T06:49:59.501" v="2" actId="790"/>
          <ac:spMkLst>
            <pc:docMk/>
            <pc:sldMasterMk cId="0" sldId="2147483768"/>
            <ac:spMk id="5" creationId="{00000000-0000-0000-0000-000000000000}"/>
          </ac:spMkLst>
        </pc:spChg>
        <pc:spChg chg="mod">
          <ac:chgData name="Fake Test User" userId="SID-0" providerId="Test" clId="FakeClientId" dt="2021-08-03T06:49:59.501" v="2" actId="790"/>
          <ac:spMkLst>
            <pc:docMk/>
            <pc:sldMasterMk cId="0" sldId="214748376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3T06:53:03.585" v="19" actId="790"/>
          <pc:sldLayoutMkLst>
            <pc:docMk/>
            <pc:sldMasterMk cId="0" sldId="2147483768"/>
            <pc:sldLayoutMk cId="0" sldId="2147483769"/>
          </pc:sldLayoutMkLst>
          <pc:spChg chg="mod">
            <ac:chgData name="Fake Test User" userId="SID-0" providerId="Test" clId="FakeClientId" dt="2021-08-03T06:53:03.585" v="19" actId="790"/>
            <ac:spMkLst>
              <pc:docMk/>
              <pc:sldMasterMk cId="0" sldId="2147483768"/>
              <pc:sldLayoutMk cId="0" sldId="21474837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3:03.585" v="19" actId="790"/>
            <ac:spMkLst>
              <pc:docMk/>
              <pc:sldMasterMk cId="0" sldId="2147483768"/>
              <pc:sldLayoutMk cId="0" sldId="21474837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3:03.585" v="19" actId="790"/>
            <ac:spMkLst>
              <pc:docMk/>
              <pc:sldMasterMk cId="0" sldId="2147483768"/>
              <pc:sldLayoutMk cId="0" sldId="2147483769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3T06:53:03.585" v="19" actId="790"/>
            <ac:spMkLst>
              <pc:docMk/>
              <pc:sldMasterMk cId="0" sldId="2147483768"/>
              <pc:sldLayoutMk cId="0" sldId="2147483769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3T06:53:03.585" v="19" actId="790"/>
            <ac:spMkLst>
              <pc:docMk/>
              <pc:sldMasterMk cId="0" sldId="2147483768"/>
              <pc:sldLayoutMk cId="0" sldId="2147483769"/>
              <ac:spMk id="2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0:23.298" v="4" actId="790"/>
          <pc:sldLayoutMkLst>
            <pc:docMk/>
            <pc:sldMasterMk cId="0" sldId="2147483768"/>
            <pc:sldLayoutMk cId="0" sldId="2147483770"/>
          </pc:sldLayoutMkLst>
          <pc:spChg chg="mod">
            <ac:chgData name="Fake Test User" userId="SID-0" providerId="Test" clId="FakeClientId" dt="2021-08-03T06:50:23.298" v="4" actId="790"/>
            <ac:spMkLst>
              <pc:docMk/>
              <pc:sldMasterMk cId="0" sldId="2147483768"/>
              <pc:sldLayoutMk cId="0" sldId="21474837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0:23.298" v="4" actId="790"/>
            <ac:spMkLst>
              <pc:docMk/>
              <pc:sldMasterMk cId="0" sldId="2147483768"/>
              <pc:sldLayoutMk cId="0" sldId="21474837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0:23.298" v="4" actId="790"/>
            <ac:spMkLst>
              <pc:docMk/>
              <pc:sldMasterMk cId="0" sldId="2147483768"/>
              <pc:sldLayoutMk cId="0" sldId="2147483770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6:50:23.298" v="4" actId="790"/>
            <ac:spMkLst>
              <pc:docMk/>
              <pc:sldMasterMk cId="0" sldId="2147483768"/>
              <pc:sldLayoutMk cId="0" sldId="2147483770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6:50:23.298" v="4" actId="790"/>
            <ac:spMkLst>
              <pc:docMk/>
              <pc:sldMasterMk cId="0" sldId="2147483768"/>
              <pc:sldLayoutMk cId="0" sldId="2147483770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0:29.298" v="5" actId="790"/>
          <pc:sldLayoutMkLst>
            <pc:docMk/>
            <pc:sldMasterMk cId="0" sldId="2147483768"/>
            <pc:sldLayoutMk cId="0" sldId="2147483771"/>
          </pc:sldLayoutMkLst>
          <pc:spChg chg="mod">
            <ac:chgData name="Fake Test User" userId="SID-0" providerId="Test" clId="FakeClientId" dt="2021-08-03T06:50:29.298" v="5" actId="790"/>
            <ac:spMkLst>
              <pc:docMk/>
              <pc:sldMasterMk cId="0" sldId="2147483768"/>
              <pc:sldLayoutMk cId="0" sldId="21474837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0:29.298" v="5" actId="790"/>
            <ac:spMkLst>
              <pc:docMk/>
              <pc:sldMasterMk cId="0" sldId="2147483768"/>
              <pc:sldLayoutMk cId="0" sldId="21474837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0:29.298" v="5" actId="790"/>
            <ac:spMkLst>
              <pc:docMk/>
              <pc:sldMasterMk cId="0" sldId="2147483768"/>
              <pc:sldLayoutMk cId="0" sldId="21474837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0:29.298" v="5" actId="790"/>
            <ac:spMkLst>
              <pc:docMk/>
              <pc:sldMasterMk cId="0" sldId="2147483768"/>
              <pc:sldLayoutMk cId="0" sldId="21474837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0:29.298" v="5" actId="790"/>
            <ac:spMkLst>
              <pc:docMk/>
              <pc:sldMasterMk cId="0" sldId="2147483768"/>
              <pc:sldLayoutMk cId="0" sldId="214748377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0:36.017" v="6" actId="790"/>
          <pc:sldLayoutMkLst>
            <pc:docMk/>
            <pc:sldMasterMk cId="0" sldId="2147483768"/>
            <pc:sldLayoutMk cId="0" sldId="2147483772"/>
          </pc:sldLayoutMkLst>
          <pc:spChg chg="mod">
            <ac:chgData name="Fake Test User" userId="SID-0" providerId="Test" clId="FakeClientId" dt="2021-08-03T06:50:36.017" v="6" actId="790"/>
            <ac:spMkLst>
              <pc:docMk/>
              <pc:sldMasterMk cId="0" sldId="2147483768"/>
              <pc:sldLayoutMk cId="0" sldId="214748377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0:36.017" v="6" actId="790"/>
            <ac:spMkLst>
              <pc:docMk/>
              <pc:sldMasterMk cId="0" sldId="2147483768"/>
              <pc:sldLayoutMk cId="0" sldId="214748377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0:36.017" v="6" actId="790"/>
            <ac:spMkLst>
              <pc:docMk/>
              <pc:sldMasterMk cId="0" sldId="2147483768"/>
              <pc:sldLayoutMk cId="0" sldId="214748377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0:36.017" v="6" actId="790"/>
            <ac:spMkLst>
              <pc:docMk/>
              <pc:sldMasterMk cId="0" sldId="2147483768"/>
              <pc:sldLayoutMk cId="0" sldId="214748377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50:36.017" v="6" actId="790"/>
            <ac:spMkLst>
              <pc:docMk/>
              <pc:sldMasterMk cId="0" sldId="2147483768"/>
              <pc:sldLayoutMk cId="0" sldId="2147483772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6:50:36.017" v="6" actId="790"/>
            <ac:spMkLst>
              <pc:docMk/>
              <pc:sldMasterMk cId="0" sldId="2147483768"/>
              <pc:sldLayoutMk cId="0" sldId="214748377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0:41.439" v="7" actId="790"/>
          <pc:sldLayoutMkLst>
            <pc:docMk/>
            <pc:sldMasterMk cId="0" sldId="2147483768"/>
            <pc:sldLayoutMk cId="0" sldId="2147483773"/>
          </pc:sldLayoutMkLst>
          <pc:spChg chg="mod">
            <ac:chgData name="Fake Test User" userId="SID-0" providerId="Test" clId="FakeClientId" dt="2021-08-03T06:50:41.439" v="7" actId="790"/>
            <ac:spMkLst>
              <pc:docMk/>
              <pc:sldMasterMk cId="0" sldId="2147483768"/>
              <pc:sldLayoutMk cId="0" sldId="214748377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0:41.439" v="7" actId="790"/>
            <ac:spMkLst>
              <pc:docMk/>
              <pc:sldMasterMk cId="0" sldId="2147483768"/>
              <pc:sldLayoutMk cId="0" sldId="214748377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0:41.439" v="7" actId="790"/>
            <ac:spMkLst>
              <pc:docMk/>
              <pc:sldMasterMk cId="0" sldId="2147483768"/>
              <pc:sldLayoutMk cId="0" sldId="214748377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0:41.439" v="7" actId="790"/>
            <ac:spMkLst>
              <pc:docMk/>
              <pc:sldMasterMk cId="0" sldId="2147483768"/>
              <pc:sldLayoutMk cId="0" sldId="214748377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0:41.439" v="7" actId="790"/>
            <ac:spMkLst>
              <pc:docMk/>
              <pc:sldMasterMk cId="0" sldId="2147483768"/>
              <pc:sldLayoutMk cId="0" sldId="214748377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50:41.439" v="7" actId="790"/>
            <ac:spMkLst>
              <pc:docMk/>
              <pc:sldMasterMk cId="0" sldId="2147483768"/>
              <pc:sldLayoutMk cId="0" sldId="214748377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6:50:41.439" v="7" actId="790"/>
            <ac:spMkLst>
              <pc:docMk/>
              <pc:sldMasterMk cId="0" sldId="2147483768"/>
              <pc:sldLayoutMk cId="0" sldId="214748377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6:50:41.439" v="7" actId="790"/>
            <ac:spMkLst>
              <pc:docMk/>
              <pc:sldMasterMk cId="0" sldId="2147483768"/>
              <pc:sldLayoutMk cId="0" sldId="214748377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0:46.298" v="8" actId="790"/>
          <pc:sldLayoutMkLst>
            <pc:docMk/>
            <pc:sldMasterMk cId="0" sldId="2147483768"/>
            <pc:sldLayoutMk cId="0" sldId="2147483774"/>
          </pc:sldLayoutMkLst>
          <pc:spChg chg="mod">
            <ac:chgData name="Fake Test User" userId="SID-0" providerId="Test" clId="FakeClientId" dt="2021-08-03T06:50:46.298" v="8" actId="790"/>
            <ac:spMkLst>
              <pc:docMk/>
              <pc:sldMasterMk cId="0" sldId="2147483768"/>
              <pc:sldLayoutMk cId="0" sldId="214748377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0:46.298" v="8" actId="790"/>
            <ac:spMkLst>
              <pc:docMk/>
              <pc:sldMasterMk cId="0" sldId="2147483768"/>
              <pc:sldLayoutMk cId="0" sldId="214748377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0:46.298" v="8" actId="790"/>
            <ac:spMkLst>
              <pc:docMk/>
              <pc:sldMasterMk cId="0" sldId="2147483768"/>
              <pc:sldLayoutMk cId="0" sldId="214748377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0:46.298" v="8" actId="790"/>
            <ac:spMkLst>
              <pc:docMk/>
              <pc:sldMasterMk cId="0" sldId="2147483768"/>
              <pc:sldLayoutMk cId="0" sldId="214748377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0:51.314" v="9" actId="790"/>
          <pc:sldLayoutMkLst>
            <pc:docMk/>
            <pc:sldMasterMk cId="0" sldId="2147483768"/>
            <pc:sldLayoutMk cId="0" sldId="2147483775"/>
          </pc:sldLayoutMkLst>
          <pc:spChg chg="mod">
            <ac:chgData name="Fake Test User" userId="SID-0" providerId="Test" clId="FakeClientId" dt="2021-08-03T06:50:51.314" v="9" actId="790"/>
            <ac:spMkLst>
              <pc:docMk/>
              <pc:sldMasterMk cId="0" sldId="2147483768"/>
              <pc:sldLayoutMk cId="0" sldId="214748377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0:51.314" v="9" actId="790"/>
            <ac:spMkLst>
              <pc:docMk/>
              <pc:sldMasterMk cId="0" sldId="2147483768"/>
              <pc:sldLayoutMk cId="0" sldId="214748377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0:51.314" v="9" actId="790"/>
            <ac:spMkLst>
              <pc:docMk/>
              <pc:sldMasterMk cId="0" sldId="2147483768"/>
              <pc:sldLayoutMk cId="0" sldId="214748377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0:57.517" v="10" actId="790"/>
          <pc:sldLayoutMkLst>
            <pc:docMk/>
            <pc:sldMasterMk cId="0" sldId="2147483768"/>
            <pc:sldLayoutMk cId="0" sldId="2147483776"/>
          </pc:sldLayoutMkLst>
          <pc:spChg chg="mod">
            <ac:chgData name="Fake Test User" userId="SID-0" providerId="Test" clId="FakeClientId" dt="2021-08-03T06:50:57.517" v="10" actId="790"/>
            <ac:spMkLst>
              <pc:docMk/>
              <pc:sldMasterMk cId="0" sldId="2147483768"/>
              <pc:sldLayoutMk cId="0" sldId="214748377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0:57.517" v="10" actId="790"/>
            <ac:spMkLst>
              <pc:docMk/>
              <pc:sldMasterMk cId="0" sldId="2147483768"/>
              <pc:sldLayoutMk cId="0" sldId="214748377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0:57.517" v="10" actId="790"/>
            <ac:spMkLst>
              <pc:docMk/>
              <pc:sldMasterMk cId="0" sldId="2147483768"/>
              <pc:sldLayoutMk cId="0" sldId="214748377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0:57.517" v="10" actId="790"/>
            <ac:spMkLst>
              <pc:docMk/>
              <pc:sldMasterMk cId="0" sldId="2147483768"/>
              <pc:sldLayoutMk cId="0" sldId="2147483776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6:50:57.517" v="10" actId="790"/>
            <ac:spMkLst>
              <pc:docMk/>
              <pc:sldMasterMk cId="0" sldId="2147483768"/>
              <pc:sldLayoutMk cId="0" sldId="2147483776"/>
              <ac:spMk id="9" creationId="{00000000-0000-0000-0000-000000000000}"/>
            </ac:spMkLst>
          </pc:spChg>
          <pc:spChg chg="mod">
            <ac:chgData name="Fake Test User" userId="SID-0" providerId="Test" clId="FakeClientId" dt="2021-08-03T06:50:57.517" v="10" actId="790"/>
            <ac:spMkLst>
              <pc:docMk/>
              <pc:sldMasterMk cId="0" sldId="2147483768"/>
              <pc:sldLayoutMk cId="0" sldId="2147483776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1:05.564" v="11" actId="790"/>
          <pc:sldLayoutMkLst>
            <pc:docMk/>
            <pc:sldMasterMk cId="0" sldId="2147483768"/>
            <pc:sldLayoutMk cId="0" sldId="2147483777"/>
          </pc:sldLayoutMkLst>
          <pc:spChg chg="mod">
            <ac:chgData name="Fake Test User" userId="SID-0" providerId="Test" clId="FakeClientId" dt="2021-08-03T06:51:05.564" v="11" actId="790"/>
            <ac:spMkLst>
              <pc:docMk/>
              <pc:sldMasterMk cId="0" sldId="2147483768"/>
              <pc:sldLayoutMk cId="0" sldId="214748377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1:05.564" v="11" actId="790"/>
            <ac:spMkLst>
              <pc:docMk/>
              <pc:sldMasterMk cId="0" sldId="2147483768"/>
              <pc:sldLayoutMk cId="0" sldId="214748377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1:05.564" v="11" actId="790"/>
            <ac:spMkLst>
              <pc:docMk/>
              <pc:sldMasterMk cId="0" sldId="2147483768"/>
              <pc:sldLayoutMk cId="0" sldId="214748377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1:05.564" v="11" actId="790"/>
            <ac:spMkLst>
              <pc:docMk/>
              <pc:sldMasterMk cId="0" sldId="2147483768"/>
              <pc:sldLayoutMk cId="0" sldId="214748377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1:05.564" v="11" actId="790"/>
            <ac:spMkLst>
              <pc:docMk/>
              <pc:sldMasterMk cId="0" sldId="2147483768"/>
              <pc:sldLayoutMk cId="0" sldId="214748377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6:51:05.564" v="11" actId="790"/>
            <ac:spMkLst>
              <pc:docMk/>
              <pc:sldMasterMk cId="0" sldId="2147483768"/>
              <pc:sldLayoutMk cId="0" sldId="214748377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1:10.939" v="12" actId="790"/>
          <pc:sldLayoutMkLst>
            <pc:docMk/>
            <pc:sldMasterMk cId="0" sldId="2147483768"/>
            <pc:sldLayoutMk cId="0" sldId="2147483778"/>
          </pc:sldLayoutMkLst>
          <pc:spChg chg="mod">
            <ac:chgData name="Fake Test User" userId="SID-0" providerId="Test" clId="FakeClientId" dt="2021-08-03T06:51:10.939" v="12" actId="790"/>
            <ac:spMkLst>
              <pc:docMk/>
              <pc:sldMasterMk cId="0" sldId="2147483768"/>
              <pc:sldLayoutMk cId="0" sldId="214748377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1:10.939" v="12" actId="790"/>
            <ac:spMkLst>
              <pc:docMk/>
              <pc:sldMasterMk cId="0" sldId="2147483768"/>
              <pc:sldLayoutMk cId="0" sldId="214748377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1:10.939" v="12" actId="790"/>
            <ac:spMkLst>
              <pc:docMk/>
              <pc:sldMasterMk cId="0" sldId="2147483768"/>
              <pc:sldLayoutMk cId="0" sldId="214748377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1:10.939" v="12" actId="790"/>
            <ac:spMkLst>
              <pc:docMk/>
              <pc:sldMasterMk cId="0" sldId="2147483768"/>
              <pc:sldLayoutMk cId="0" sldId="214748377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1:10.939" v="12" actId="790"/>
            <ac:spMkLst>
              <pc:docMk/>
              <pc:sldMasterMk cId="0" sldId="2147483768"/>
              <pc:sldLayoutMk cId="0" sldId="214748377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6:51:15.767" v="13" actId="790"/>
          <pc:sldLayoutMkLst>
            <pc:docMk/>
            <pc:sldMasterMk cId="0" sldId="2147483768"/>
            <pc:sldLayoutMk cId="0" sldId="2147483779"/>
          </pc:sldLayoutMkLst>
          <pc:spChg chg="mod">
            <ac:chgData name="Fake Test User" userId="SID-0" providerId="Test" clId="FakeClientId" dt="2021-08-03T06:51:15.767" v="13" actId="790"/>
            <ac:spMkLst>
              <pc:docMk/>
              <pc:sldMasterMk cId="0" sldId="2147483768"/>
              <pc:sldLayoutMk cId="0" sldId="214748377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6:51:15.767" v="13" actId="790"/>
            <ac:spMkLst>
              <pc:docMk/>
              <pc:sldMasterMk cId="0" sldId="2147483768"/>
              <pc:sldLayoutMk cId="0" sldId="214748377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6:51:15.767" v="13" actId="790"/>
            <ac:spMkLst>
              <pc:docMk/>
              <pc:sldMasterMk cId="0" sldId="2147483768"/>
              <pc:sldLayoutMk cId="0" sldId="214748377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6:51:15.767" v="13" actId="790"/>
            <ac:spMkLst>
              <pc:docMk/>
              <pc:sldMasterMk cId="0" sldId="2147483768"/>
              <pc:sldLayoutMk cId="0" sldId="214748377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6:51:15.767" v="13" actId="790"/>
            <ac:spMkLst>
              <pc:docMk/>
              <pc:sldMasterMk cId="0" sldId="2147483768"/>
              <pc:sldLayoutMk cId="0" sldId="214748377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>
            <a:extLst>
              <a:ext uri="{FF2B5EF4-FFF2-40B4-BE49-F238E27FC236}">
                <a16:creationId xmlns:a16="http://schemas.microsoft.com/office/drawing/2014/main" id="{41C2F6B9-8C68-4528-AFD1-4758C9FCA3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Čuvar mesta za datum 2">
            <a:extLst>
              <a:ext uri="{FF2B5EF4-FFF2-40B4-BE49-F238E27FC236}">
                <a16:creationId xmlns:a16="http://schemas.microsoft.com/office/drawing/2014/main" id="{64C7FA35-CF30-4172-A584-E50118026A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D6597-7C04-4A95-A259-4CA7A3C6BF94}" type="datetime1">
              <a:rPr lang="sr-Latn-RS" smtClean="0"/>
              <a:t>3.8.2021.</a:t>
            </a:fld>
            <a:endParaRPr lang="sr-Latn-RS"/>
          </a:p>
        </p:txBody>
      </p:sp>
      <p:sp>
        <p:nvSpPr>
          <p:cNvPr id="4" name="Čuvar mesta za podnožje 3">
            <a:extLst>
              <a:ext uri="{FF2B5EF4-FFF2-40B4-BE49-F238E27FC236}">
                <a16:creationId xmlns:a16="http://schemas.microsoft.com/office/drawing/2014/main" id="{7B698B23-3AC4-4900-B3D9-DA6F1E2660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Čuvar mesta za broj slajda 4">
            <a:extLst>
              <a:ext uri="{FF2B5EF4-FFF2-40B4-BE49-F238E27FC236}">
                <a16:creationId xmlns:a16="http://schemas.microsoft.com/office/drawing/2014/main" id="{35B968A0-3CB2-4CAC-A3CF-0550459749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77C88-8B4F-4B0E-9F21-164E0F70D5E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163749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B0918-25F7-442A-8A7A-72F6F72E9A68}" type="datetime1">
              <a:rPr lang="sr-Latn-RS" noProof="0" smtClean="0"/>
              <a:pPr/>
              <a:t>3.8.2021.</a:t>
            </a:fld>
            <a:endParaRPr lang="sr-Latn-RS" noProof="0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 noProof="0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/>
            <a:r>
              <a:rPr lang="sr-Latn-RS" noProof="0"/>
              <a:t>Drugi nivo</a:t>
            </a:r>
          </a:p>
          <a:p>
            <a:pPr lvl="2"/>
            <a:r>
              <a:rPr lang="sr-Latn-RS" noProof="0"/>
              <a:t>Treći nivo</a:t>
            </a:r>
          </a:p>
          <a:p>
            <a:pPr lvl="3"/>
            <a:r>
              <a:rPr lang="sr-Latn-RS" noProof="0"/>
              <a:t>Četvrti nivo</a:t>
            </a:r>
          </a:p>
          <a:p>
            <a:pPr lvl="4"/>
            <a:r>
              <a:rPr lang="sr-Latn-RS" noProof="0"/>
              <a:t>Peti nivo</a:t>
            </a:r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1D1899-D196-4254-B803-675F97D15C69}" type="slidenum">
              <a:rPr lang="sr-Latn-RS" noProof="0" smtClean="0"/>
              <a:t>‹#›</a:t>
            </a:fld>
            <a:endParaRPr lang="sr-Latn-RS" noProof="0"/>
          </a:p>
        </p:txBody>
      </p:sp>
    </p:spTree>
    <p:extLst>
      <p:ext uri="{BB962C8B-B14F-4D97-AF65-F5344CB8AC3E}">
        <p14:creationId xmlns:p14="http://schemas.microsoft.com/office/powerpoint/2010/main" val="16869796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1D1899-D196-4254-B803-675F97D15C69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84485726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3.jp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08EB34-EE86-4A53-9A9B-7A993E53F10C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ugaonik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Pravougaoni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Pravougaoni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Pravougaoni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upa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Prava linija spajanja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rava linija spajanja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rava linija spajanja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r-Latn-RS" noProof="0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 noProof="0"/>
              <a:t>Kliknite da biste uredili stil podnaslova mastera</a:t>
            </a:r>
          </a:p>
        </p:txBody>
      </p:sp>
      <p:sp>
        <p:nvSpPr>
          <p:cNvPr id="20" name="Čuvar mesta za datum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0"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fld id="{4F807C8E-AF2B-4CEB-ABC5-83A10425A2F2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21" name="Čuvar mesta za podnožje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22" name="Čuvar mesta za broj slajda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 hasCustomPrompt="1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DB4EA3-DF70-419C-AB78-6BD1AB46A7DF}" type="datetime1">
              <a:rPr lang="sr-Latn-RS" noProof="0" smtClean="0"/>
              <a:t>3.8.2021.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2F6AB3-6E3A-4F47-8177-2A91A7A57A30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ravougaonik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Pravougaoni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Pravougaonik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Pravougaoni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upa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Prava linija spajanja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rava linija spajanja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rava linija spajanja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1563623" y="2094309"/>
            <a:ext cx="9070848" cy="2587752"/>
          </a:xfrm>
        </p:spPr>
        <p:txBody>
          <a:bodyPr rtlCol="0"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1563624" y="4682062"/>
            <a:ext cx="9070848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5C1C07C0-AC75-403A-B948-F5E6230488E7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6370320" y="2103120"/>
            <a:ext cx="475488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D671A0-F0C6-4D97-A257-B0518D445D30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 hasCustomPrompt="1"/>
          </p:nvPr>
        </p:nvSpPr>
        <p:spPr>
          <a:xfrm>
            <a:off x="106984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 hasCustomPrompt="1"/>
          </p:nvPr>
        </p:nvSpPr>
        <p:spPr>
          <a:xfrm>
            <a:off x="1069848" y="2755898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373368" y="2074334"/>
            <a:ext cx="4754880" cy="640080"/>
          </a:xfrm>
        </p:spPr>
        <p:txBody>
          <a:bodyPr rtlCol="0"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 hasCustomPrompt="1"/>
          </p:nvPr>
        </p:nvSpPr>
        <p:spPr>
          <a:xfrm>
            <a:off x="6373368" y="2756581"/>
            <a:ext cx="4754880" cy="32004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4FCE32-F369-4852-94C1-EBFFB2A230FB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739ED2-EB53-43D5-9F70-3BEA409AA999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E05627-C5FD-4CA8-BF7C-4DF9BE4EF626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RS" noProof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sr-Latn-RS" noProof="0" smtClean="0"/>
              <a:t>‹#›</a:t>
            </a:fld>
            <a:endParaRPr lang="sr-Latn-R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avougaonik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Pravougaonik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296400" y="607392"/>
            <a:ext cx="2430780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 hasCustomPrompt="1"/>
          </p:nvPr>
        </p:nvSpPr>
        <p:spPr>
          <a:xfrm>
            <a:off x="685800" y="609600"/>
            <a:ext cx="7772400" cy="533400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  <a:p>
            <a:pPr lvl="1" rtl="0"/>
            <a:r>
              <a:rPr lang="sr-Latn-RS" noProof="0"/>
              <a:t>Drugi nivo</a:t>
            </a:r>
          </a:p>
          <a:p>
            <a:pPr lvl="2" rtl="0"/>
            <a:r>
              <a:rPr lang="sr-Latn-RS" noProof="0"/>
              <a:t>Treći nivo</a:t>
            </a:r>
          </a:p>
          <a:p>
            <a:pPr lvl="3" rtl="0"/>
            <a:r>
              <a:rPr lang="sr-Latn-RS" noProof="0"/>
              <a:t>Četvrti nivo</a:t>
            </a:r>
          </a:p>
          <a:p>
            <a:pPr lvl="4" rtl="0"/>
            <a:r>
              <a:rPr lang="sr-Latn-RS" noProof="0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0780" cy="35052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8" name="Čuvar mesta za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4ED8FB-31AB-48B5-90A5-398E65F0FFC7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9" name="Čuvar mesta za podnožje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endParaRPr lang="sr-Latn-RS" noProof="0"/>
          </a:p>
        </p:txBody>
      </p:sp>
      <p:sp>
        <p:nvSpPr>
          <p:cNvPr id="11" name="Čuvar mesta za broj slajda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12" name="Pravougaonik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avougaonik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/>
          <p:cNvSpPr>
            <a:spLocks noGrp="1"/>
          </p:cNvSpPr>
          <p:nvPr>
            <p:ph type="title" hasCustomPrompt="1"/>
          </p:nvPr>
        </p:nvSpPr>
        <p:spPr>
          <a:xfrm>
            <a:off x="9296400" y="603504"/>
            <a:ext cx="2432304" cy="1645920"/>
          </a:xfrm>
        </p:spPr>
        <p:txBody>
          <a:bodyPr rtlCol="0"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sli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r-Latn-RS" noProof="0"/>
              <a:t>Kliknite na ikonu da biste dodali sliku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9296400" y="2286000"/>
            <a:ext cx="2432304" cy="3502152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r-Latn-RS" noProof="0"/>
              <a:t>Kliknite da biste uredili stilove za tekst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5C81F69B-6D1F-4CA5-B3EE-E61AB541C4E6}" type="datetime1">
              <a:rPr lang="sr-Latn-RS" noProof="0" smtClean="0"/>
              <a:t>3.8.2021.</a:t>
            </a:fld>
            <a:endParaRPr lang="sr-Latn-RS" noProof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  <p:sp>
        <p:nvSpPr>
          <p:cNvPr id="10" name="Pravougaonik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ugaoni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r-Latn-RS" noProof="0"/>
              <a:t>Kliknite da biste uredili stil za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 noProof="0" dirty="0"/>
              <a:t>Kliknite da biste uredili stilove za tekst mastera</a:t>
            </a:r>
          </a:p>
          <a:p>
            <a:pPr lvl="1" rtl="0"/>
            <a:r>
              <a:rPr lang="sr-Latn-RS" noProof="0" dirty="0"/>
              <a:t>Drugi nivo</a:t>
            </a:r>
          </a:p>
          <a:p>
            <a:pPr lvl="2" rtl="0"/>
            <a:r>
              <a:rPr lang="sr-Latn-RS" noProof="0" dirty="0"/>
              <a:t>Treći nivo</a:t>
            </a:r>
          </a:p>
          <a:p>
            <a:pPr lvl="3" rtl="0"/>
            <a:r>
              <a:rPr lang="sr-Latn-RS" noProof="0" dirty="0"/>
              <a:t>Četvrti nivo</a:t>
            </a:r>
          </a:p>
          <a:p>
            <a:pPr lvl="4" rtl="0"/>
            <a:r>
              <a:rPr lang="sr-Latn-RS" noProof="0" dirty="0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EA5D67C1-035C-4077-AE77-FC3917335EA3}" type="datetime1">
              <a:rPr lang="sr-Latn-RS" noProof="0" smtClean="0"/>
              <a:t>3.8.2021.</a:t>
            </a:fld>
            <a:endParaRPr lang="sr-Latn-RS" noProof="0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sr-Latn-RS" noProof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sr-Latn-RS" noProof="0" smtClean="0"/>
              <a:pPr/>
              <a:t>‹#›</a:t>
            </a:fld>
            <a:endParaRPr lang="sr-Latn-R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1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Savon</ap:Template>
  <ap:TotalTime>6</ap:TotalTime>
  <ap:Words>1</ap:Words>
  <ap:PresentationFormat>Široki ekran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ap:HeadingPairs>
  <ap:TitlesOfParts>
    <vt:vector baseType="lpstr" size="5">
      <vt:lpstr>Calibri</vt:lpstr>
      <vt:lpstr>Century Gothic</vt:lpstr>
      <vt:lpstr>Garamond</vt:lpstr>
      <vt:lpstr>Savon</vt:lpstr>
      <vt:lpstr>PowerPoint prezentacija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2014-09-12T02:12:20Z</dcterms:created>
  <dcterms:modified xsi:type="dcterms:W3CDTF">2021-08-03T07:11:08Z</dcterms:modified>
</cp:coreProperties>
</file>