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r-Latn-C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6623" autoAdjust="0"/>
  </p:normalViewPr>
  <p:slideViewPr>
    <p:cSldViewPr snapToGrid="0">
      <p:cViewPr varScale="1">
        <p:scale>
          <a:sx n="119" d="100"/>
          <a:sy n="119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redo custSel modSld modMainMaster modNotesMaster modHandout">
      <pc:chgData name="Fake Test User" userId="SID-0" providerId="Test" clId="FakeClientId" dt="2021-07-28T07:21:07.547" v="28" actId="790"/>
      <pc:docMkLst>
        <pc:docMk/>
      </pc:docMkLst>
      <pc:sldChg chg="modSp mod modNotes modNotesTx">
        <pc:chgData name="Fake Test User" userId="SID-0" providerId="Test" clId="FakeClientId" dt="2021-07-28T07:20:21.219" v="19" actId="790"/>
        <pc:sldMkLst>
          <pc:docMk/>
          <pc:sldMk cId="3059316376" sldId="256"/>
        </pc:sldMkLst>
        <pc:spChg chg="mod">
          <ac:chgData name="Fake Test User" userId="SID-0" providerId="Test" clId="FakeClientId" dt="2021-07-28T07:17:17.938" v="0" actId="790"/>
          <ac:spMkLst>
            <pc:docMk/>
            <pc:sldMk cId="3059316376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7:17:17.938" v="0" actId="790"/>
          <ac:spMkLst>
            <pc:docMk/>
            <pc:sldMk cId="305931637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7:21:07.547" v="28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7-28T07:18:04.813" v="3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7-28T07:18:04.813" v="3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7-28T07:18:04.813" v="3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7-28T07:18:04.813" v="3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7-28T07:18:04.813" v="3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8T07:21:07.547" v="28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7-28T07:21:07.547" v="28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21:07.547" v="28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21:07.547" v="28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21:07.547" v="28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21:07.547" v="28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18:27.984" v="5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7-28T07:18:27.984" v="5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18:27.984" v="5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18:27.984" v="5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18:27.984" v="5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18:27.984" v="5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18:32.969" v="6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7-28T07:18:32.969" v="6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18:32.969" v="6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18:32.969" v="6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18:32.969" v="6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18:32.969" v="6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18:38.797" v="7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7-28T07:18:38.797" v="7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18:38.797" v="7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18:38.797" v="7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18:38.797" v="7" actId="790"/>
            <ac:spMkLst>
              <pc:docMk/>
              <pc:sldMasterMk cId="0" sldId="2147483840"/>
              <pc:sldLayoutMk cId="0" sldId="2147483844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7:18:38.797" v="7" actId="790"/>
            <ac:spMkLst>
              <pc:docMk/>
              <pc:sldMasterMk cId="0" sldId="2147483840"/>
              <pc:sldLayoutMk cId="0" sldId="2147483844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7:18:38.797" v="7" actId="790"/>
            <ac:spMkLst>
              <pc:docMk/>
              <pc:sldMasterMk cId="0" sldId="2147483840"/>
              <pc:sldLayoutMk cId="0" sldId="214748384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18:53.328" v="8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7-28T07:18:53.328" v="8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18:53.328" v="8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18:53.328" v="8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18:53.328" v="8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18:53.328" v="8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7:18:53.328" v="8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07:18:53.328" v="8" actId="790"/>
            <ac:spMkLst>
              <pc:docMk/>
              <pc:sldMasterMk cId="0" sldId="2147483840"/>
              <pc:sldLayoutMk cId="0" sldId="2147483845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8T07:18:53.328" v="8" actId="790"/>
            <ac:spMkLst>
              <pc:docMk/>
              <pc:sldMasterMk cId="0" sldId="2147483840"/>
              <pc:sldLayoutMk cId="0" sldId="2147483845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18:58.656" v="9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7-28T07:18:58.656" v="9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18:58.656" v="9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7:18:58.656" v="9" actId="790"/>
            <ac:spMkLst>
              <pc:docMk/>
              <pc:sldMasterMk cId="0" sldId="2147483840"/>
              <pc:sldLayoutMk cId="0" sldId="214748384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7:18:58.656" v="9" actId="790"/>
            <ac:spMkLst>
              <pc:docMk/>
              <pc:sldMasterMk cId="0" sldId="2147483840"/>
              <pc:sldLayoutMk cId="0" sldId="214748384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19:03.422" v="10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7-28T07:19:03.422" v="10" actId="790"/>
            <ac:spMkLst>
              <pc:docMk/>
              <pc:sldMasterMk cId="0" sldId="2147483840"/>
              <pc:sldLayoutMk cId="0" sldId="214748384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19:03.422" v="10" actId="790"/>
            <ac:spMkLst>
              <pc:docMk/>
              <pc:sldMasterMk cId="0" sldId="2147483840"/>
              <pc:sldLayoutMk cId="0" sldId="214748384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7:19:03.422" v="10" actId="790"/>
            <ac:spMkLst>
              <pc:docMk/>
              <pc:sldMasterMk cId="0" sldId="2147483840"/>
              <pc:sldLayoutMk cId="0" sldId="214748384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19:10.906" v="11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7-28T07:19:10.906" v="11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19:10.906" v="11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19:10.906" v="11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19:10.906" v="11" actId="790"/>
            <ac:spMkLst>
              <pc:docMk/>
              <pc:sldMasterMk cId="0" sldId="2147483840"/>
              <pc:sldLayoutMk cId="0" sldId="214748384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7:19:10.906" v="11" actId="790"/>
            <ac:spMkLst>
              <pc:docMk/>
              <pc:sldMasterMk cId="0" sldId="2147483840"/>
              <pc:sldLayoutMk cId="0" sldId="214748384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7:19:10.906" v="11" actId="790"/>
            <ac:spMkLst>
              <pc:docMk/>
              <pc:sldMasterMk cId="0" sldId="2147483840"/>
              <pc:sldLayoutMk cId="0" sldId="2147483848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19:25" v="12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7-28T07:19:25" v="12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19:25" v="12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19:25" v="12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19:25" v="12" actId="790"/>
            <ac:spMkLst>
              <pc:docMk/>
              <pc:sldMasterMk cId="0" sldId="2147483840"/>
              <pc:sldLayoutMk cId="0" sldId="21474838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7:19:25" v="12" actId="790"/>
            <ac:spMkLst>
              <pc:docMk/>
              <pc:sldMasterMk cId="0" sldId="2147483840"/>
              <pc:sldLayoutMk cId="0" sldId="214748384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7:19:25" v="12" actId="790"/>
            <ac:spMkLst>
              <pc:docMk/>
              <pc:sldMasterMk cId="0" sldId="2147483840"/>
              <pc:sldLayoutMk cId="0" sldId="214748384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19:29.641" v="13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7-28T07:19:29.641" v="13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19:29.641" v="13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19:29.641" v="13" actId="790"/>
            <ac:spMkLst>
              <pc:docMk/>
              <pc:sldMasterMk cId="0" sldId="2147483840"/>
              <pc:sldLayoutMk cId="0" sldId="214748385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7:19:29.641" v="13" actId="790"/>
            <ac:spMkLst>
              <pc:docMk/>
              <pc:sldMasterMk cId="0" sldId="2147483840"/>
              <pc:sldLayoutMk cId="0" sldId="2147483850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7:19:29.641" v="13" actId="790"/>
            <ac:spMkLst>
              <pc:docMk/>
              <pc:sldMasterMk cId="0" sldId="2147483840"/>
              <pc:sldLayoutMk cId="0" sldId="214748385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19:34.266" v="14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7-28T07:19:34.266" v="14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19:34.266" v="14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19:34.266" v="14" actId="790"/>
            <ac:spMkLst>
              <pc:docMk/>
              <pc:sldMasterMk cId="0" sldId="2147483840"/>
              <pc:sldLayoutMk cId="0" sldId="21474838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7:19:34.266" v="14" actId="790"/>
            <ac:spMkLst>
              <pc:docMk/>
              <pc:sldMasterMk cId="0" sldId="2147483840"/>
              <pc:sldLayoutMk cId="0" sldId="21474838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7:19:34.266" v="14" actId="790"/>
            <ac:spMkLst>
              <pc:docMk/>
              <pc:sldMasterMk cId="0" sldId="2147483840"/>
              <pc:sldLayoutMk cId="0" sldId="214748385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E03015F3-3401-4122-8058-77F20EC939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B264F9A4-9969-47D0-96D2-F300185B16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F1E8B-E96C-4851-BC74-D44C895E6226}" type="datetime1">
              <a:rPr lang="sr-Latn-RS" smtClean="0"/>
              <a:t>28.7.2021.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F499968F-0EA7-44A3-A30E-1089AD6C3E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91AE96CE-3A29-43D2-8380-14E016854C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80362-AF20-492E-8506-D0F6DC59DC8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123506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55759-19BB-41AE-B708-8094B82D46A2}" type="datetime1">
              <a:rPr lang="sr-Latn-RS" smtClean="0"/>
              <a:pPr/>
              <a:t>28.7.2021.</a:t>
            </a:fld>
            <a:endParaRPr lang="sr-Latn-R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 dirty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/>
              <a:t>Kliknite da biste uredili stilove za tekst mastera</a:t>
            </a:r>
          </a:p>
          <a:p>
            <a:pPr lvl="1"/>
            <a:r>
              <a:rPr lang="sr-Latn-RS" noProof="0"/>
              <a:t>Drugi </a:t>
            </a:r>
            <a:r>
              <a:rPr lang="sr-Latn-RS" noProof="0" dirty="0"/>
              <a:t>nivo</a:t>
            </a:r>
          </a:p>
          <a:p>
            <a:pPr lvl="2"/>
            <a:r>
              <a:rPr lang="sr-Latn-RS" noProof="0" dirty="0"/>
              <a:t>Treći nivo</a:t>
            </a:r>
          </a:p>
          <a:p>
            <a:pPr lvl="3"/>
            <a:r>
              <a:rPr lang="sr-Latn-RS" noProof="0" dirty="0"/>
              <a:t>Četvrti nivo</a:t>
            </a:r>
          </a:p>
          <a:p>
            <a:pPr lvl="4"/>
            <a:r>
              <a:rPr lang="sr-Latn-RS" noProof="0" dirty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5AFC8-AA5C-4349-8652-F948672D075A}" type="slidenum">
              <a:rPr lang="sr-Latn-RS" noProof="0" smtClean="0"/>
              <a:t>‹#›</a:t>
            </a:fld>
            <a:endParaRPr lang="sr-Latn-RS" noProof="0" dirty="0"/>
          </a:p>
        </p:txBody>
      </p:sp>
    </p:spTree>
    <p:extLst>
      <p:ext uri="{BB962C8B-B14F-4D97-AF65-F5344CB8AC3E}">
        <p14:creationId xmlns:p14="http://schemas.microsoft.com/office/powerpoint/2010/main" val="2144601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5AFC8-AA5C-4349-8652-F948672D075A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6426210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F2CB99-8217-438E-841F-DB613E5408A2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avougaonik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sr-Latn-RS" noProof="0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sr-Latn-RS" noProof="0"/>
              <a:t>Kliknite da biste uredili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2C6666-7225-4A59-A9D7-52E4831A0D61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91A364-51D2-4132-BB9A-3D432F555123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8A30D9-ACE0-4AAD-80BB-FEB1E18BFB04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3C177B-FCCC-4699-A072-C4F583FF70FD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 hasCustomPrompt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6AB0A0-6DA3-4379-ADB3-23DBE49790AF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9" name="Čuvar mesta za podnožje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10" name="Čuvar mesta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 hasCustomPrompt="1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946FBF-6EFC-429E-B4EA-53598C843079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11" name="Čuvar mesta za podnožje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12" name="Čuvar mesta za broj slajda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8B1154-4533-46B1-A4EA-B8A4163262E4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7" name="Čuvar mesta za podnožje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8" name="Čuvar mesta za broj slajd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25B9F7-ED5D-4905-B3F2-CC3C055903D4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>
          <a:xfrm>
            <a:off x="3867912" y="868680"/>
            <a:ext cx="731520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C0A839-AD63-4E90-892A-3D043D950929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9" name="Čuvar mesta za podnožje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10" name="Čuvar mesta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r-Latn-RS" noProof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53CE24-8720-43C9-B6EE-97165734BC0D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9" name="Čuvar mesta za podnožje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10" name="Čuvar mesta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8" name="Pravougaonik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881C35A8-7059-4586-8AEF-C4A476D672D1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theme/theme12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Frame</ap:Template>
  <ap:TotalTime>4</ap:TotalTime>
  <ap:Words>1</ap:Words>
  <ap:PresentationFormat>Široki ekran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Calibri</vt:lpstr>
      <vt:lpstr>Corbel</vt:lpstr>
      <vt:lpstr>Wingdings 2</vt:lpstr>
      <vt:lpstr>Okvir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2014-08-26T23:50:58Z</dcterms:created>
  <dcterms:modified xsi:type="dcterms:W3CDTF">2021-07-28T07:21:11Z</dcterms:modified>
</cp:coreProperties>
</file>