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notesMasters/notesMaster11.xml" ContentType="application/vnd.openxmlformats-officedocument.presentationml.notesMaster+xml"/>
  <Override PartName="/ppt/theme/theme21.xml" ContentType="application/vnd.openxmlformats-officedocument.theme+xml"/>
  <Override PartName="/ppt/theme/theme12.xml" ContentType="application/vnd.openxmlformats-officedocument.them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Masters/slideMaster11.xml" ContentType="application/vnd.openxmlformats-officedocument.presentationml.slideMaster+xml"/>
  <Override PartName="/ppt/slideLayouts/slideLayout8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410.xml" ContentType="application/vnd.openxmlformats-officedocument.presentationml.slideLayout+xml"/>
  <Override PartName="/ppt/slideLayouts/slideLayout911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handoutMasters/handoutMaster11.xml" ContentType="application/vnd.openxmlformats-officedocument.presentationml.handoutMaster+xml"/>
  <Override PartName="/ppt/theme/theme33.xml" ContentType="application/vnd.openxmlformats-officedocument.theme+xml"/>
  <Override PartName="/ppt/changesInfos/changesInfo1.xml" ContentType="application/vnd.ms-powerpoint.changesinfo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9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7010400" cy="9296400"/>
  <p:defaultTextStyle>
    <a:defPPr rtl="0"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4" autoAdjust="0"/>
    <p:restoredTop sz="92576" autoAdjust="0"/>
  </p:normalViewPr>
  <p:slideViewPr>
    <p:cSldViewPr snapToGrid="0">
      <p:cViewPr varScale="1">
        <p:scale>
          <a:sx n="119" d="100"/>
          <a:sy n="119" d="100"/>
        </p:scale>
        <p:origin x="11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56" y="96"/>
      </p:cViewPr>
      <p:guideLst/>
    </p:cSldViewPr>
  </p:notes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tableStyles" Target="/ppt/tableStyles.xml" Id="rId8" /><Relationship Type="http://schemas.openxmlformats.org/officeDocument/2006/relationships/notesMaster" Target="/ppt/notesMasters/notesMaster11.xml" Id="rId3" /><Relationship Type="http://schemas.openxmlformats.org/officeDocument/2006/relationships/theme" Target="/ppt/theme/theme12.xml" Id="rId7" /><Relationship Type="http://schemas.openxmlformats.org/officeDocument/2006/relationships/slide" Target="/ppt/slides/slide11.xml" Id="rId2" /><Relationship Type="http://schemas.openxmlformats.org/officeDocument/2006/relationships/slideMaster" Target="/ppt/slideMasters/slideMaster11.xml" Id="rId1" /><Relationship Type="http://schemas.openxmlformats.org/officeDocument/2006/relationships/viewProps" Target="/ppt/viewProps.xml" Id="rId6" /><Relationship Type="http://schemas.openxmlformats.org/officeDocument/2006/relationships/presProps" Target="/ppt/presProps.xml" Id="rId5" /><Relationship Type="http://schemas.openxmlformats.org/officeDocument/2006/relationships/handoutMaster" Target="/ppt/handoutMasters/handoutMaster11.xml" Id="rId4" /><Relationship Type="http://schemas.microsoft.com/office/2016/11/relationships/changesInfo" Target="/ppt/changesInfos/changesInfo1.xml" Id="rId9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ke Test User" userId="SID-0" providerId="Test" clId="FakeClientId"/>
    <pc:docChg chg="modSld modMainMaster modNotesMaster modHandout">
      <pc:chgData name="Fake Test User" userId="SID-0" providerId="Test" clId="FakeClientId" dt="2021-08-25T07:26:06.719" v="21" actId="790"/>
      <pc:docMkLst>
        <pc:docMk/>
      </pc:docMkLst>
      <pc:sldChg chg="modSp mod modNotes modNotesTx">
        <pc:chgData name="Fake Test User" userId="SID-0" providerId="Test" clId="FakeClientId" dt="2021-08-25T07:25:37.578" v="18" actId="790"/>
        <pc:sldMkLst>
          <pc:docMk/>
          <pc:sldMk cId="913626725" sldId="256"/>
        </pc:sldMkLst>
        <pc:spChg chg="mod">
          <ac:chgData name="Fake Test User" userId="SID-0" providerId="Test" clId="FakeClientId" dt="2021-08-25T07:23:09.487" v="1" actId="790"/>
          <ac:spMkLst>
            <pc:docMk/>
            <pc:sldMk cId="913626725" sldId="256"/>
            <ac:spMk id="2" creationId="{00000000-0000-0000-0000-000000000000}"/>
          </ac:spMkLst>
        </pc:spChg>
        <pc:spChg chg="mod">
          <ac:chgData name="Fake Test User" userId="SID-0" providerId="Test" clId="FakeClientId" dt="2021-08-25T07:23:09.487" v="1" actId="790"/>
          <ac:spMkLst>
            <pc:docMk/>
            <pc:sldMk cId="913626725" sldId="256"/>
            <ac:spMk id="3" creationId="{00000000-0000-0000-0000-000000000000}"/>
          </ac:spMkLst>
        </pc:spChg>
      </pc:sldChg>
      <pc:sldMasterChg chg="modSp mod modSldLayout">
        <pc:chgData name="Fake Test User" userId="SID-0" providerId="Test" clId="FakeClientId" dt="2021-08-25T07:26:06.719" v="21" actId="790"/>
        <pc:sldMasterMkLst>
          <pc:docMk/>
          <pc:sldMasterMk cId="0" sldId="2147483829"/>
        </pc:sldMasterMkLst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2" creationId="{00000000-0000-0000-0000-000000000000}"/>
          </ac:spMkLst>
        </pc:spChg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3" creationId="{00000000-0000-0000-0000-000000000000}"/>
          </ac:spMkLst>
        </pc:spChg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4" creationId="{00000000-0000-0000-0000-000000000000}"/>
          </ac:spMkLst>
        </pc:spChg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5" creationId="{00000000-0000-0000-0000-000000000000}"/>
          </ac:spMkLst>
        </pc:spChg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6" creationId="{00000000-0000-0000-0000-000000000000}"/>
          </ac:spMkLst>
        </pc:spChg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7" creationId="{00000000-0000-0000-0000-000000000000}"/>
          </ac:spMkLst>
        </pc:spChg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8" creationId="{00000000-0000-0000-0000-000000000000}"/>
          </ac:spMkLst>
        </pc:spChg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9" creationId="{00000000-0000-0000-0000-000000000000}"/>
          </ac:spMkLst>
        </pc:spChg>
        <pc:spChg chg="mod">
          <ac:chgData name="Fake Test User" userId="SID-0" providerId="Test" clId="FakeClientId" dt="2021-08-25T07:23:32.285" v="4" actId="790"/>
          <ac:spMkLst>
            <pc:docMk/>
            <pc:sldMasterMk cId="0" sldId="2147483829"/>
            <ac:spMk id="10" creationId="{00000000-0000-0000-0000-000000000000}"/>
          </ac:spMkLst>
        </pc:spChg>
        <pc:sldLayoutChg chg="modSp mod">
          <pc:chgData name="Fake Test User" userId="SID-0" providerId="Test" clId="FakeClientId" dt="2021-08-25T07:26:06.719" v="21" actId="790"/>
          <pc:sldLayoutMkLst>
            <pc:docMk/>
            <pc:sldMasterMk cId="0" sldId="2147483829"/>
            <pc:sldLayoutMk cId="0" sldId="2147483830"/>
          </pc:sldLayoutMkLst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8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9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11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5T07:26:06.719" v="21" actId="790"/>
            <ac:spMkLst>
              <pc:docMk/>
              <pc:sldMasterMk cId="0" sldId="2147483829"/>
              <pc:sldLayoutMk cId="0" sldId="2147483830"/>
              <ac:spMk id="14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09.223" v="6" actId="790"/>
          <pc:sldLayoutMkLst>
            <pc:docMk/>
            <pc:sldMasterMk cId="0" sldId="2147483829"/>
            <pc:sldLayoutMk cId="0" sldId="2147483831"/>
          </pc:sldLayoutMkLst>
          <pc:spChg chg="mod">
            <ac:chgData name="Fake Test User" userId="SID-0" providerId="Test" clId="FakeClientId" dt="2021-08-25T07:24:09.223" v="6" actId="790"/>
            <ac:spMkLst>
              <pc:docMk/>
              <pc:sldMasterMk cId="0" sldId="2147483829"/>
              <pc:sldLayoutMk cId="0" sldId="2147483831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09.223" v="6" actId="790"/>
            <ac:spMkLst>
              <pc:docMk/>
              <pc:sldMasterMk cId="0" sldId="2147483829"/>
              <pc:sldLayoutMk cId="0" sldId="2147483831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09.223" v="6" actId="790"/>
            <ac:spMkLst>
              <pc:docMk/>
              <pc:sldMasterMk cId="0" sldId="2147483829"/>
              <pc:sldLayoutMk cId="0" sldId="2147483831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09.223" v="6" actId="790"/>
            <ac:spMkLst>
              <pc:docMk/>
              <pc:sldMasterMk cId="0" sldId="2147483829"/>
              <pc:sldLayoutMk cId="0" sldId="2147483831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09.223" v="6" actId="790"/>
            <ac:spMkLst>
              <pc:docMk/>
              <pc:sldMasterMk cId="0" sldId="2147483829"/>
              <pc:sldLayoutMk cId="0" sldId="2147483831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17.489" v="7" actId="790"/>
          <pc:sldLayoutMkLst>
            <pc:docMk/>
            <pc:sldMasterMk cId="0" sldId="2147483829"/>
            <pc:sldLayoutMk cId="0" sldId="2147483832"/>
          </pc:sldLayoutMkLst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8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13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14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15" creationId="{00000000-0000-0000-0000-000000000000}"/>
            </ac:spMkLst>
          </pc:spChg>
          <pc:spChg chg="mod">
            <ac:chgData name="Fake Test User" userId="SID-0" providerId="Test" clId="FakeClientId" dt="2021-08-25T07:24:17.489" v="7" actId="790"/>
            <ac:spMkLst>
              <pc:docMk/>
              <pc:sldMasterMk cId="0" sldId="2147483829"/>
              <pc:sldLayoutMk cId="0" sldId="2147483832"/>
              <ac:spMk id="1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22.926" v="8" actId="790"/>
          <pc:sldLayoutMkLst>
            <pc:docMk/>
            <pc:sldMasterMk cId="0" sldId="2147483829"/>
            <pc:sldLayoutMk cId="0" sldId="2147483833"/>
          </pc:sldLayoutMkLst>
          <pc:spChg chg="mod">
            <ac:chgData name="Fake Test User" userId="SID-0" providerId="Test" clId="FakeClientId" dt="2021-08-25T07:24:22.926" v="8" actId="790"/>
            <ac:spMkLst>
              <pc:docMk/>
              <pc:sldMasterMk cId="0" sldId="2147483829"/>
              <pc:sldLayoutMk cId="0" sldId="2147483833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22.926" v="8" actId="790"/>
            <ac:spMkLst>
              <pc:docMk/>
              <pc:sldMasterMk cId="0" sldId="2147483829"/>
              <pc:sldLayoutMk cId="0" sldId="2147483833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22.926" v="8" actId="790"/>
            <ac:spMkLst>
              <pc:docMk/>
              <pc:sldMasterMk cId="0" sldId="2147483829"/>
              <pc:sldLayoutMk cId="0" sldId="2147483833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22.926" v="8" actId="790"/>
            <ac:spMkLst>
              <pc:docMk/>
              <pc:sldMasterMk cId="0" sldId="2147483829"/>
              <pc:sldLayoutMk cId="0" sldId="2147483833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22.926" v="8" actId="790"/>
            <ac:spMkLst>
              <pc:docMk/>
              <pc:sldMasterMk cId="0" sldId="2147483829"/>
              <pc:sldLayoutMk cId="0" sldId="2147483833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7:24:22.926" v="8" actId="790"/>
            <ac:spMkLst>
              <pc:docMk/>
              <pc:sldMasterMk cId="0" sldId="2147483829"/>
              <pc:sldLayoutMk cId="0" sldId="2147483833"/>
              <ac:spMk id="7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28.598" v="9" actId="790"/>
          <pc:sldLayoutMkLst>
            <pc:docMk/>
            <pc:sldMasterMk cId="0" sldId="2147483829"/>
            <pc:sldLayoutMk cId="0" sldId="2147483834"/>
          </pc:sldLayoutMkLst>
          <pc:spChg chg="mod">
            <ac:chgData name="Fake Test User" userId="SID-0" providerId="Test" clId="FakeClientId" dt="2021-08-25T07:24:28.598" v="9" actId="790"/>
            <ac:spMkLst>
              <pc:docMk/>
              <pc:sldMasterMk cId="0" sldId="2147483829"/>
              <pc:sldLayoutMk cId="0" sldId="2147483834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28.598" v="9" actId="790"/>
            <ac:spMkLst>
              <pc:docMk/>
              <pc:sldMasterMk cId="0" sldId="2147483829"/>
              <pc:sldLayoutMk cId="0" sldId="2147483834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28.598" v="9" actId="790"/>
            <ac:spMkLst>
              <pc:docMk/>
              <pc:sldMasterMk cId="0" sldId="2147483829"/>
              <pc:sldLayoutMk cId="0" sldId="2147483834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28.598" v="9" actId="790"/>
            <ac:spMkLst>
              <pc:docMk/>
              <pc:sldMasterMk cId="0" sldId="2147483829"/>
              <pc:sldLayoutMk cId="0" sldId="2147483834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28.598" v="9" actId="790"/>
            <ac:spMkLst>
              <pc:docMk/>
              <pc:sldMasterMk cId="0" sldId="2147483829"/>
              <pc:sldLayoutMk cId="0" sldId="2147483834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7:24:28.598" v="9" actId="790"/>
            <ac:spMkLst>
              <pc:docMk/>
              <pc:sldMasterMk cId="0" sldId="2147483829"/>
              <pc:sldLayoutMk cId="0" sldId="2147483834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7:24:28.598" v="9" actId="790"/>
            <ac:spMkLst>
              <pc:docMk/>
              <pc:sldMasterMk cId="0" sldId="2147483829"/>
              <pc:sldLayoutMk cId="0" sldId="2147483834"/>
              <ac:spMk id="8" creationId="{00000000-0000-0000-0000-000000000000}"/>
            </ac:spMkLst>
          </pc:spChg>
          <pc:spChg chg="mod">
            <ac:chgData name="Fake Test User" userId="SID-0" providerId="Test" clId="FakeClientId" dt="2021-08-25T07:24:28.598" v="9" actId="790"/>
            <ac:spMkLst>
              <pc:docMk/>
              <pc:sldMasterMk cId="0" sldId="2147483829"/>
              <pc:sldLayoutMk cId="0" sldId="2147483834"/>
              <ac:spMk id="9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33.426" v="10" actId="790"/>
          <pc:sldLayoutMkLst>
            <pc:docMk/>
            <pc:sldMasterMk cId="0" sldId="2147483829"/>
            <pc:sldLayoutMk cId="0" sldId="2147483835"/>
          </pc:sldLayoutMkLst>
          <pc:spChg chg="mod">
            <ac:chgData name="Fake Test User" userId="SID-0" providerId="Test" clId="FakeClientId" dt="2021-08-25T07:24:33.426" v="10" actId="790"/>
            <ac:spMkLst>
              <pc:docMk/>
              <pc:sldMasterMk cId="0" sldId="2147483829"/>
              <pc:sldLayoutMk cId="0" sldId="2147483835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33.426" v="10" actId="790"/>
            <ac:spMkLst>
              <pc:docMk/>
              <pc:sldMasterMk cId="0" sldId="2147483829"/>
              <pc:sldLayoutMk cId="0" sldId="2147483835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33.426" v="10" actId="790"/>
            <ac:spMkLst>
              <pc:docMk/>
              <pc:sldMasterMk cId="0" sldId="2147483829"/>
              <pc:sldLayoutMk cId="0" sldId="2147483835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33.426" v="10" actId="790"/>
            <ac:spMkLst>
              <pc:docMk/>
              <pc:sldMasterMk cId="0" sldId="2147483829"/>
              <pc:sldLayoutMk cId="0" sldId="2147483835"/>
              <ac:spMk id="5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38.708" v="11" actId="790"/>
          <pc:sldLayoutMkLst>
            <pc:docMk/>
            <pc:sldMasterMk cId="0" sldId="2147483829"/>
            <pc:sldLayoutMk cId="0" sldId="2147483836"/>
          </pc:sldLayoutMkLst>
          <pc:spChg chg="mod">
            <ac:chgData name="Fake Test User" userId="SID-0" providerId="Test" clId="FakeClientId" dt="2021-08-25T07:24:38.708" v="11" actId="790"/>
            <ac:spMkLst>
              <pc:docMk/>
              <pc:sldMasterMk cId="0" sldId="2147483829"/>
              <pc:sldLayoutMk cId="0" sldId="2147483836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38.708" v="11" actId="790"/>
            <ac:spMkLst>
              <pc:docMk/>
              <pc:sldMasterMk cId="0" sldId="2147483829"/>
              <pc:sldLayoutMk cId="0" sldId="2147483836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38.708" v="11" actId="790"/>
            <ac:spMkLst>
              <pc:docMk/>
              <pc:sldMasterMk cId="0" sldId="2147483829"/>
              <pc:sldLayoutMk cId="0" sldId="2147483836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38.708" v="11" actId="790"/>
            <ac:spMkLst>
              <pc:docMk/>
              <pc:sldMasterMk cId="0" sldId="2147483829"/>
              <pc:sldLayoutMk cId="0" sldId="2147483836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38.708" v="11" actId="790"/>
            <ac:spMkLst>
              <pc:docMk/>
              <pc:sldMasterMk cId="0" sldId="2147483829"/>
              <pc:sldLayoutMk cId="0" sldId="2147483836"/>
              <ac:spMk id="11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44.599" v="12" actId="790"/>
          <pc:sldLayoutMkLst>
            <pc:docMk/>
            <pc:sldMasterMk cId="0" sldId="2147483829"/>
            <pc:sldLayoutMk cId="0" sldId="2147483837"/>
          </pc:sldLayoutMkLst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8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11" creationId="{00000000-0000-0000-0000-000000000000}"/>
            </ac:spMkLst>
          </pc:spChg>
          <pc:spChg chg="mod">
            <ac:chgData name="Fake Test User" userId="SID-0" providerId="Test" clId="FakeClientId" dt="2021-08-25T07:24:44.599" v="12" actId="790"/>
            <ac:spMkLst>
              <pc:docMk/>
              <pc:sldMasterMk cId="0" sldId="2147483829"/>
              <pc:sldLayoutMk cId="0" sldId="2147483837"/>
              <ac:spMk id="12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49.536" v="13" actId="790"/>
          <pc:sldLayoutMkLst>
            <pc:docMk/>
            <pc:sldMasterMk cId="0" sldId="2147483829"/>
            <pc:sldLayoutMk cId="0" sldId="2147483838"/>
          </pc:sldLayoutMkLst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8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9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10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11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12" creationId="{00000000-0000-0000-0000-000000000000}"/>
            </ac:spMkLst>
          </pc:spChg>
          <pc:spChg chg="mod">
            <ac:chgData name="Fake Test User" userId="SID-0" providerId="Test" clId="FakeClientId" dt="2021-08-25T07:24:49.536" v="13" actId="790"/>
            <ac:spMkLst>
              <pc:docMk/>
              <pc:sldMasterMk cId="0" sldId="2147483829"/>
              <pc:sldLayoutMk cId="0" sldId="2147483838"/>
              <ac:spMk id="13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54.224" v="14" actId="790"/>
          <pc:sldLayoutMkLst>
            <pc:docMk/>
            <pc:sldMasterMk cId="0" sldId="2147483829"/>
            <pc:sldLayoutMk cId="0" sldId="2147483839"/>
          </pc:sldLayoutMkLst>
          <pc:spChg chg="mod">
            <ac:chgData name="Fake Test User" userId="SID-0" providerId="Test" clId="FakeClientId" dt="2021-08-25T07:24:54.224" v="14" actId="790"/>
            <ac:spMkLst>
              <pc:docMk/>
              <pc:sldMasterMk cId="0" sldId="2147483829"/>
              <pc:sldLayoutMk cId="0" sldId="2147483839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54.224" v="14" actId="790"/>
            <ac:spMkLst>
              <pc:docMk/>
              <pc:sldMasterMk cId="0" sldId="2147483829"/>
              <pc:sldLayoutMk cId="0" sldId="2147483839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54.224" v="14" actId="790"/>
            <ac:spMkLst>
              <pc:docMk/>
              <pc:sldMasterMk cId="0" sldId="2147483829"/>
              <pc:sldLayoutMk cId="0" sldId="2147483839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54.224" v="14" actId="790"/>
            <ac:spMkLst>
              <pc:docMk/>
              <pc:sldMasterMk cId="0" sldId="2147483829"/>
              <pc:sldLayoutMk cId="0" sldId="2147483839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54.224" v="14" actId="790"/>
            <ac:spMkLst>
              <pc:docMk/>
              <pc:sldMasterMk cId="0" sldId="2147483829"/>
              <pc:sldLayoutMk cId="0" sldId="2147483839"/>
              <ac:spMk id="6" creationId="{00000000-0000-0000-0000-000000000000}"/>
            </ac:spMkLst>
          </pc:spChg>
        </pc:sldLayoutChg>
        <pc:sldLayoutChg chg="modSp mod">
          <pc:chgData name="Fake Test User" userId="SID-0" providerId="Test" clId="FakeClientId" dt="2021-08-25T07:24:58.693" v="15" actId="790"/>
          <pc:sldLayoutMkLst>
            <pc:docMk/>
            <pc:sldMasterMk cId="0" sldId="2147483829"/>
            <pc:sldLayoutMk cId="0" sldId="2147483840"/>
          </pc:sldLayoutMkLst>
          <pc:spChg chg="mod">
            <ac:chgData name="Fake Test User" userId="SID-0" providerId="Test" clId="FakeClientId" dt="2021-08-25T07:24:58.693" v="15" actId="790"/>
            <ac:spMkLst>
              <pc:docMk/>
              <pc:sldMasterMk cId="0" sldId="2147483829"/>
              <pc:sldLayoutMk cId="0" sldId="2147483840"/>
              <ac:spMk id="2" creationId="{00000000-0000-0000-0000-000000000000}"/>
            </ac:spMkLst>
          </pc:spChg>
          <pc:spChg chg="mod">
            <ac:chgData name="Fake Test User" userId="SID-0" providerId="Test" clId="FakeClientId" dt="2021-08-25T07:24:58.693" v="15" actId="790"/>
            <ac:spMkLst>
              <pc:docMk/>
              <pc:sldMasterMk cId="0" sldId="2147483829"/>
              <pc:sldLayoutMk cId="0" sldId="2147483840"/>
              <ac:spMk id="3" creationId="{00000000-0000-0000-0000-000000000000}"/>
            </ac:spMkLst>
          </pc:spChg>
          <pc:spChg chg="mod">
            <ac:chgData name="Fake Test User" userId="SID-0" providerId="Test" clId="FakeClientId" dt="2021-08-25T07:24:58.693" v="15" actId="790"/>
            <ac:spMkLst>
              <pc:docMk/>
              <pc:sldMasterMk cId="0" sldId="2147483829"/>
              <pc:sldLayoutMk cId="0" sldId="2147483840"/>
              <ac:spMk id="4" creationId="{00000000-0000-0000-0000-000000000000}"/>
            </ac:spMkLst>
          </pc:spChg>
          <pc:spChg chg="mod">
            <ac:chgData name="Fake Test User" userId="SID-0" providerId="Test" clId="FakeClientId" dt="2021-08-25T07:24:58.693" v="15" actId="790"/>
            <ac:spMkLst>
              <pc:docMk/>
              <pc:sldMasterMk cId="0" sldId="2147483829"/>
              <pc:sldLayoutMk cId="0" sldId="2147483840"/>
              <ac:spMk id="5" creationId="{00000000-0000-0000-0000-000000000000}"/>
            </ac:spMkLst>
          </pc:spChg>
          <pc:spChg chg="mod">
            <ac:chgData name="Fake Test User" userId="SID-0" providerId="Test" clId="FakeClientId" dt="2021-08-25T07:24:58.693" v="15" actId="790"/>
            <ac:spMkLst>
              <pc:docMk/>
              <pc:sldMasterMk cId="0" sldId="2147483829"/>
              <pc:sldLayoutMk cId="0" sldId="2147483840"/>
              <ac:spMk id="6" creationId="{00000000-0000-0000-0000-000000000000}"/>
            </ac:spMkLst>
          </pc:spChg>
          <pc:spChg chg="mod">
            <ac:chgData name="Fake Test User" userId="SID-0" providerId="Test" clId="FakeClientId" dt="2021-08-25T07:24:58.693" v="15" actId="790"/>
            <ac:spMkLst>
              <pc:docMk/>
              <pc:sldMasterMk cId="0" sldId="2147483829"/>
              <pc:sldLayoutMk cId="0" sldId="2147483840"/>
              <ac:spMk id="7" creationId="{00000000-0000-0000-0000-000000000000}"/>
            </ac:spMkLst>
          </pc:spChg>
          <pc:spChg chg="mod">
            <ac:chgData name="Fake Test User" userId="SID-0" providerId="Test" clId="FakeClientId" dt="2021-08-25T07:24:58.693" v="15" actId="790"/>
            <ac:spMkLst>
              <pc:docMk/>
              <pc:sldMasterMk cId="0" sldId="2147483829"/>
              <pc:sldLayoutMk cId="0" sldId="2147483840"/>
              <ac:spMk id="8" creationId="{00000000-0000-0000-0000-000000000000}"/>
            </ac:spMkLst>
          </pc:spChg>
        </pc:sldLayoutChg>
      </pc:sldMasterChg>
    </pc:docChg>
  </pc:docChgLst>
</pc:chgInfo>
</file>

<file path=ppt/handoutMasters/_rels/handoutMaster11.xml.rels>&#65279;<?xml version="1.0" encoding="utf-8"?><Relationships xmlns="http://schemas.openxmlformats.org/package/2006/relationships"><Relationship Type="http://schemas.openxmlformats.org/officeDocument/2006/relationships/theme" Target="/ppt/theme/theme33.xml" Id="rId1" /></Relationships>
</file>

<file path=ppt/handoutMasters/handoutMaster1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>
            <a:extLst>
              <a:ext uri="{FF2B5EF4-FFF2-40B4-BE49-F238E27FC236}">
                <a16:creationId xmlns:a16="http://schemas.microsoft.com/office/drawing/2014/main" id="{D048D3E0-1732-4D06-A462-685BE7EDB5A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3" name="Čuvar mesta za datum 2">
            <a:extLst>
              <a:ext uri="{FF2B5EF4-FFF2-40B4-BE49-F238E27FC236}">
                <a16:creationId xmlns:a16="http://schemas.microsoft.com/office/drawing/2014/main" id="{1F2DB886-B932-4F58-BD4C-F11F5CC187B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EBD3D-16C5-4F09-BFCC-A591D6A5449B}" type="datetime1">
              <a:rPr lang="sr-Latn-RS" smtClean="0"/>
              <a:t>25.8.2021.</a:t>
            </a:fld>
            <a:endParaRPr lang="sr-Latn-RS"/>
          </a:p>
        </p:txBody>
      </p:sp>
      <p:sp>
        <p:nvSpPr>
          <p:cNvPr id="4" name="Čuvar mesta za podnožje 3">
            <a:extLst>
              <a:ext uri="{FF2B5EF4-FFF2-40B4-BE49-F238E27FC236}">
                <a16:creationId xmlns:a16="http://schemas.microsoft.com/office/drawing/2014/main" id="{0A32005E-1D1B-4173-A110-665F69C282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/>
          </a:p>
        </p:txBody>
      </p:sp>
      <p:sp>
        <p:nvSpPr>
          <p:cNvPr id="5" name="Čuvar mesta za broj slajda 4">
            <a:extLst>
              <a:ext uri="{FF2B5EF4-FFF2-40B4-BE49-F238E27FC236}">
                <a16:creationId xmlns:a16="http://schemas.microsoft.com/office/drawing/2014/main" id="{29751AB3-B775-436A-A36F-C971707B988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1AC7A-EC51-4114-A066-B3974FB4D26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5525589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1.xml.rels>&#65279;<?xml version="1.0" encoding="utf-8"?><Relationships xmlns="http://schemas.openxmlformats.org/package/2006/relationships"><Relationship Type="http://schemas.openxmlformats.org/officeDocument/2006/relationships/theme" Target="/ppt/theme/theme21.xml" Id="rId1" /></Relationships>
</file>

<file path=ppt/notesMasters/notesMaster1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zaglavlj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r-Latn-RS" noProof="0"/>
          </a:p>
        </p:txBody>
      </p:sp>
      <p:sp>
        <p:nvSpPr>
          <p:cNvPr id="3" name="Čuvar mesta za datum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263050-38A2-4402-A607-951E53C083D9}" type="datetime1">
              <a:rPr lang="sr-Latn-RS" smtClean="0"/>
              <a:pPr/>
              <a:t>25.8.2021.</a:t>
            </a:fld>
            <a:endParaRPr lang="sr-Latn-RS" dirty="0"/>
          </a:p>
        </p:txBody>
      </p:sp>
      <p:sp>
        <p:nvSpPr>
          <p:cNvPr id="4" name="Čuvar mesta za sliku na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r-Latn-RS" noProof="0"/>
          </a:p>
        </p:txBody>
      </p:sp>
      <p:sp>
        <p:nvSpPr>
          <p:cNvPr id="5" name="Čuvar mesta za napomene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/>
            <a:r>
              <a:rPr lang="sr-Latn-RS" noProof="0"/>
              <a:t>Drugi nivo</a:t>
            </a:r>
          </a:p>
          <a:p>
            <a:pPr lvl="2"/>
            <a:r>
              <a:rPr lang="sr-Latn-RS" noProof="0"/>
              <a:t>Treći nivo</a:t>
            </a:r>
          </a:p>
          <a:p>
            <a:pPr lvl="3"/>
            <a:r>
              <a:rPr lang="sr-Latn-RS" noProof="0"/>
              <a:t>Četvrti nivo</a:t>
            </a:r>
          </a:p>
          <a:p>
            <a:pPr lvl="4"/>
            <a:r>
              <a:rPr lang="sr-Latn-RS" noProof="0"/>
              <a:t>Peti nivo</a:t>
            </a:r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ED9FE-A995-4697-B893-1AB83C134415}" type="slidenum">
              <a:rPr lang="sr-Latn-RS" noProof="0" smtClean="0"/>
              <a:t>‹#›</a:t>
            </a:fld>
            <a:endParaRPr lang="sr-Latn-RS" noProof="0"/>
          </a:p>
        </p:txBody>
      </p:sp>
    </p:spTree>
    <p:extLst>
      <p:ext uri="{BB962C8B-B14F-4D97-AF65-F5344CB8AC3E}">
        <p14:creationId xmlns:p14="http://schemas.microsoft.com/office/powerpoint/2010/main" val="14576412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Id2" /><Relationship Type="http://schemas.openxmlformats.org/officeDocument/2006/relationships/notesMaster" Target="/ppt/notesMasters/notesMaster11.xml" Id="rId1" /></Relationship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Čuvar mesta za sliku na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Čuvar mesta za napomen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5ED9FE-A995-4697-B893-1AB83C134415}" type="slidenum">
              <a:rPr lang="sr-Latn-RS" smtClean="0"/>
              <a:t>1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42899499"/>
      </p:ext>
    </p:extLst>
  </p:cSld>
  <p:clrMapOvr>
    <a:masterClrMapping/>
  </p:clrMapOvr>
</p:notes>
</file>

<file path=ppt/slideLayouts/_rels/slideLayout109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117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2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3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410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58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66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7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8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_rels/slideLayout91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1.xml" Id="rId1" /></Relationships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vertikaln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D87BC3-AD73-46B4-B632-BD2A47F02857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gaoni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 useBgFill="1">
        <p:nvSpPr>
          <p:cNvPr id="8" name="Pravougaonik zaobljenih uglova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7706950-F5FC-4FFF-BFBA-FDEA7929197B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" name="Pravougaonik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12" name="Pravougaonik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13" name="Pravougaonik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14" name="Pravougaonik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 rtlCol="0"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  <p:sp>
        <p:nvSpPr>
          <p:cNvPr id="11" name="Pravougaonik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10" name="Pravougaonik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 rtlCol="0"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RS" noProof="0"/>
              <a:t>Kliknite da biste uredili stil podnaslova mastera</a:t>
            </a: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rtlCol="0"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r>
              <a:rPr lang="sr-Latn-RS" noProof="0"/>
              <a:t>Kliknite i uredite naslov mastera</a:t>
            </a:r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n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gaonik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sr-Latn-RS" sz="1800" kern="1200" noProof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ravougaonik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2" name="Vertikalni naslov 1"/>
          <p:cNvSpPr>
            <a:spLocks noGrp="1"/>
          </p:cNvSpPr>
          <p:nvPr>
            <p:ph type="title" orient="vert" hasCustomPrompt="1"/>
          </p:nvPr>
        </p:nvSpPr>
        <p:spPr>
          <a:xfrm>
            <a:off x="7048577" y="395427"/>
            <a:ext cx="1485531" cy="5788981"/>
          </a:xfrm>
        </p:spPr>
        <p:txBody>
          <a:bodyPr vert="eaVert"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vertikalni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380999"/>
            <a:ext cx="6172200" cy="5791201"/>
          </a:xfrm>
        </p:spPr>
        <p:txBody>
          <a:bodyPr vert="eaVert"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A767D9D-40AD-44F1-B342-D88E17E72096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06C7C71-F3EB-4E2A-A2A9-ABC686488E0D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ugaonik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 useBgFill="1">
        <p:nvSpPr>
          <p:cNvPr id="8" name="Pravougaonik zaobljenih uglova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7B0764-E248-4972-8E9B-273C21DE0E8E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13" name="Pravougaonik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16" name="Pravougaonik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736456" y="3200399"/>
            <a:ext cx="7696200" cy="1295401"/>
          </a:xfrm>
        </p:spPr>
        <p:txBody>
          <a:bodyPr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15" name="Pravougaonik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736456" y="4607510"/>
            <a:ext cx="7696200" cy="523783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14" name="Pravougaonik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</p:spTree>
  </p:cSld>
  <p:clrMapOvr>
    <a:masterClrMapping/>
  </p:clrMapOvr>
</p:sldLayout>
</file>

<file path=ppt/slideLayouts/slideLayout4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426128" y="408372"/>
            <a:ext cx="8260672" cy="1039427"/>
          </a:xfrm>
        </p:spPr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sadržaj 2"/>
          <p:cNvSpPr>
            <a:spLocks noGrp="1"/>
          </p:cNvSpPr>
          <p:nvPr>
            <p:ph sz="half" idx="1" hasCustomPrompt="1"/>
          </p:nvPr>
        </p:nvSpPr>
        <p:spPr>
          <a:xfrm>
            <a:off x="426128" y="1719071"/>
            <a:ext cx="4038600" cy="440740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4648200" y="1719071"/>
            <a:ext cx="4038600" cy="4407408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EFC404-F4F4-4BCE-BD8B-2AEC461183F1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eđen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426128" y="408372"/>
            <a:ext cx="8260672" cy="103942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 hasCustomPrompt="1"/>
          </p:nvPr>
        </p:nvSpPr>
        <p:spPr>
          <a:xfrm>
            <a:off x="426128" y="1722438"/>
            <a:ext cx="4040188" cy="6397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4" name="Čuvar mesta za sadržaj 3"/>
          <p:cNvSpPr>
            <a:spLocks noGrp="1"/>
          </p:cNvSpPr>
          <p:nvPr>
            <p:ph sz="half" idx="2" hasCustomPrompt="1"/>
          </p:nvPr>
        </p:nvSpPr>
        <p:spPr>
          <a:xfrm>
            <a:off x="426128" y="2438400"/>
            <a:ext cx="4040188" cy="3687762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722438"/>
            <a:ext cx="4041775" cy="639762"/>
          </a:xfrm>
        </p:spPr>
        <p:txBody>
          <a:bodyPr rtlCol="0"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6" name="Čuvar mesta za sadržaj 5"/>
          <p:cNvSpPr>
            <a:spLocks noGrp="1"/>
          </p:cNvSpPr>
          <p:nvPr>
            <p:ph sz="quarter" idx="4" hasCustomPrompt="1"/>
          </p:nvPr>
        </p:nvSpPr>
        <p:spPr>
          <a:xfrm>
            <a:off x="4645025" y="2438400"/>
            <a:ext cx="4041775" cy="3687762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7" name="Čuvar mesta za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39FF18B-B125-4F40-86B7-DE3F049146AF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8" name="Čuvar mesta za podnožje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9" name="Čuvar mesta za broj slajd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  <p:sp>
        <p:nvSpPr>
          <p:cNvPr id="3" name="Čuvar mesta za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D5C9385-023E-4EBB-83F3-34459FA4AF49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4" name="Čuvar mesta za podnožje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5" name="Čuvar mesta za broj slajd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avougaonik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 useBgFill="1">
        <p:nvSpPr>
          <p:cNvPr id="11" name="Pravougaonik zaobljenih uglova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2" name="Čuvar mesta za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0931293-911E-46FD-AF10-04A52DA0436E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3" name="Čuvar mesta za podnožje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4" name="Čuvar mesta za broj slajd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ugaoni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 useBgFill="1">
        <p:nvSpPr>
          <p:cNvPr id="12" name="Pravougaonik zaobljenih uglova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3" name="Čuvar mesta za sadržaj 2"/>
          <p:cNvSpPr>
            <a:spLocks noGrp="1"/>
          </p:cNvSpPr>
          <p:nvPr>
            <p:ph idx="1" hasCustomPrompt="1"/>
          </p:nvPr>
        </p:nvSpPr>
        <p:spPr>
          <a:xfrm>
            <a:off x="3886200" y="685800"/>
            <a:ext cx="4572000" cy="5257802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F61F7F-9AC7-44FB-9FC0-59FF2BC24784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  <p:sp>
        <p:nvSpPr>
          <p:cNvPr id="8" name="Pravougaonik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10" name="Pravougaonik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769000" y="2971800"/>
            <a:ext cx="2298634" cy="1752600"/>
          </a:xfrm>
        </p:spPr>
        <p:txBody>
          <a:bodyPr rtlCol="0"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769000" y="1734312"/>
            <a:ext cx="2298634" cy="1191620"/>
          </a:xfrm>
        </p:spPr>
        <p:txBody>
          <a:bodyPr rtlCol="0"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</p:spTree>
  </p:cSld>
  <p:clrMapOvr>
    <a:masterClrMapping/>
  </p:clrMapOvr>
</p:sldLayout>
</file>

<file path=ppt/slideLayouts/slideLayout9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a nat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ugaon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 useBgFill="1">
        <p:nvSpPr>
          <p:cNvPr id="9" name="Pravougaonik zaobljenih uglova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3" name="Čuvar mesta za sliku 2"/>
          <p:cNvSpPr>
            <a:spLocks noGrp="1"/>
          </p:cNvSpPr>
          <p:nvPr>
            <p:ph type="pic" idx="1" hasCustomPrompt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r-Latn-RS" noProof="0"/>
              <a:t>Kliknite na ikonu da biste dodali sliku</a:t>
            </a:r>
          </a:p>
        </p:txBody>
      </p:sp>
      <p:sp>
        <p:nvSpPr>
          <p:cNvPr id="5" name="Čuvar mesta za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F772018-FF90-41A6-8670-B292CD0899F9}" type="datetime1">
              <a:rPr lang="sr-Latn-RS" noProof="0" smtClean="0"/>
              <a:t>25.8.2021.</a:t>
            </a:fld>
            <a:endParaRPr lang="sr-Latn-RS" noProof="0"/>
          </a:p>
        </p:txBody>
      </p:sp>
      <p:sp>
        <p:nvSpPr>
          <p:cNvPr id="7" name="Čuvar mesta za broj slajd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  <p:sp>
        <p:nvSpPr>
          <p:cNvPr id="10" name="Pravougaonik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12" name="Pravougaonik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6" name="Čuvar mesta za podnožje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sr-Latn-RS" noProof="0"/>
          </a:p>
        </p:txBody>
      </p:sp>
      <p:sp>
        <p:nvSpPr>
          <p:cNvPr id="13" name="Pravougaonik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11" name="Pravougaonik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4" name="Čuvar mesta za tekst 3"/>
          <p:cNvSpPr>
            <a:spLocks noGrp="1"/>
          </p:cNvSpPr>
          <p:nvPr>
            <p:ph type="body" sz="half" idx="2" hasCustomPrompt="1"/>
          </p:nvPr>
        </p:nvSpPr>
        <p:spPr>
          <a:xfrm>
            <a:off x="956289" y="5656556"/>
            <a:ext cx="7244736" cy="401715"/>
          </a:xfrm>
        </p:spPr>
        <p:txBody>
          <a:bodyPr rtlCol="0"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r-Latn-RS" noProof="0"/>
              <a:t>Kliknite da biste uredili stilove za tekst mastera</a:t>
            </a:r>
          </a:p>
        </p:txBody>
      </p:sp>
      <p:sp>
        <p:nvSpPr>
          <p:cNvPr id="2" name="Naslov 1"/>
          <p:cNvSpPr>
            <a:spLocks noGrp="1"/>
          </p:cNvSpPr>
          <p:nvPr>
            <p:ph type="title" hasCustomPrompt="1"/>
          </p:nvPr>
        </p:nvSpPr>
        <p:spPr>
          <a:xfrm>
            <a:off x="914400" y="5105400"/>
            <a:ext cx="7328514" cy="523043"/>
          </a:xfrm>
        </p:spPr>
        <p:txBody>
          <a:bodyPr rtlCol="0"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rtl="0"/>
            <a:r>
              <a:rPr lang="sr-Latn-RS" noProof="0"/>
              <a:t>Kliknite da biste uredili stil za naslov mastera</a:t>
            </a:r>
          </a:p>
        </p:txBody>
      </p:sp>
    </p:spTree>
  </p:cSld>
  <p:clrMapOvr>
    <a:masterClrMapping/>
  </p:clrMapOvr>
</p:sldLayout>
</file>

<file path=ppt/slideMasters/_rels/slideMaster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82.xml" Id="rId8" /><Relationship Type="http://schemas.openxmlformats.org/officeDocument/2006/relationships/slideLayout" Target="/ppt/slideLayouts/slideLayout33.xml" Id="rId3" /><Relationship Type="http://schemas.openxmlformats.org/officeDocument/2006/relationships/slideLayout" Target="/ppt/slideLayouts/slideLayout74.xml" Id="rId7" /><Relationship Type="http://schemas.openxmlformats.org/officeDocument/2006/relationships/theme" Target="/ppt/theme/theme12.xml" Id="rId12" /><Relationship Type="http://schemas.openxmlformats.org/officeDocument/2006/relationships/slideLayout" Target="/ppt/slideLayouts/slideLayout25.xml" Id="rId2" /><Relationship Type="http://schemas.openxmlformats.org/officeDocument/2006/relationships/slideLayout" Target="/ppt/slideLayouts/slideLayout11.xml" Id="rId1" /><Relationship Type="http://schemas.openxmlformats.org/officeDocument/2006/relationships/slideLayout" Target="/ppt/slideLayouts/slideLayout66.xml" Id="rId6" /><Relationship Type="http://schemas.openxmlformats.org/officeDocument/2006/relationships/slideLayout" Target="/ppt/slideLayouts/slideLayout117.xml" Id="rId11" /><Relationship Type="http://schemas.openxmlformats.org/officeDocument/2006/relationships/slideLayout" Target="/ppt/slideLayouts/slideLayout58.xml" Id="rId5" /><Relationship Type="http://schemas.openxmlformats.org/officeDocument/2006/relationships/slideLayout" Target="/ppt/slideLayouts/slideLayout109.xml" Id="rId10" /><Relationship Type="http://schemas.openxmlformats.org/officeDocument/2006/relationships/slideLayout" Target="/ppt/slideLayouts/slideLayout410.xml" Id="rId4" /><Relationship Type="http://schemas.openxmlformats.org/officeDocument/2006/relationships/slideLayout" Target="/ppt/slideLayouts/slideLayout911.xml" Id="rId9" /></Relationships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ugaon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 useBgFill="1">
        <p:nvSpPr>
          <p:cNvPr id="7" name="Pravougaonik zaobljenih uglova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3" name="Čuvar mesta za tekst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sr-Latn-RS" noProof="0"/>
              <a:t>Kliknite da biste uredili stilove za tekst mastera</a:t>
            </a:r>
          </a:p>
          <a:p>
            <a:pPr lvl="1" rtl="0"/>
            <a:r>
              <a:rPr lang="sr-Latn-RS" noProof="0"/>
              <a:t>Drugi nivo</a:t>
            </a:r>
          </a:p>
          <a:p>
            <a:pPr lvl="2" rtl="0"/>
            <a:r>
              <a:rPr lang="sr-Latn-RS" noProof="0"/>
              <a:t>Treći nivo</a:t>
            </a:r>
          </a:p>
          <a:p>
            <a:pPr lvl="3" rtl="0"/>
            <a:r>
              <a:rPr lang="sr-Latn-RS" noProof="0"/>
              <a:t>Četvrti nivo</a:t>
            </a:r>
          </a:p>
          <a:p>
            <a:pPr lvl="4" rtl="0"/>
            <a:r>
              <a:rPr lang="sr-Latn-RS" noProof="0"/>
              <a:t>Peti nivo</a:t>
            </a:r>
          </a:p>
        </p:txBody>
      </p:sp>
      <p:sp>
        <p:nvSpPr>
          <p:cNvPr id="4" name="Čuvar mesta za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pPr rtl="0"/>
            <a:fld id="{743C5261-E85F-4991-B3F6-9A9F68B4BC06}" type="datetime1">
              <a:rPr lang="sr-Latn-RS" noProof="0" smtClean="0"/>
              <a:t>25.8.2021.</a:t>
            </a:fld>
            <a:endParaRPr lang="sr-Latn-RS" noProof="0" dirty="0"/>
          </a:p>
        </p:txBody>
      </p:sp>
      <p:sp>
        <p:nvSpPr>
          <p:cNvPr id="5" name="Čuvar mesta za podnožj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pPr rtl="0"/>
            <a:endParaRPr lang="sr-Latn-RS" noProof="0"/>
          </a:p>
        </p:txBody>
      </p:sp>
      <p:sp>
        <p:nvSpPr>
          <p:cNvPr id="6" name="Čuvar mesta za broj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rtl="0"/>
            <a:fld id="{FA84A37A-AFC2-4A01-80A1-FC20F2C0D5BB}" type="slidenum">
              <a:rPr lang="sr-Latn-RS" noProof="0" smtClean="0"/>
              <a:pPr/>
              <a:t>‹#›</a:t>
            </a:fld>
            <a:endParaRPr lang="sr-Latn-RS" noProof="0"/>
          </a:p>
        </p:txBody>
      </p:sp>
      <p:sp>
        <p:nvSpPr>
          <p:cNvPr id="9" name="Pravougaonik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sr-Latn-RS" sz="1800" kern="1200" noProof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ravougaonik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sr-Latn-RS" noProof="0"/>
          </a:p>
        </p:txBody>
      </p:sp>
      <p:sp>
        <p:nvSpPr>
          <p:cNvPr id="2" name="Čuvar mesta za naslov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sr-Latn-RS" noProof="0"/>
              <a:t>Kliknite da biste uredili stil za naslov mastera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1.xml.rels>&#65279;<?xml version="1.0" encoding="utf-8"?><Relationships xmlns="http://schemas.openxmlformats.org/package/2006/relationships"><Relationship Type="http://schemas.openxmlformats.org/officeDocument/2006/relationships/notesSlide" Target="/ppt/notesSlides/notesSlide11.xml" Id="rId2" /><Relationship Type="http://schemas.openxmlformats.org/officeDocument/2006/relationships/slideLayout" Target="/ppt/slideLayouts/slideLayout11.xml" Id="rId1" /></Relationships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slov 1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endParaRPr lang="sr-Latn-RS"/>
          </a:p>
        </p:txBody>
      </p:sp>
      <p:sp>
        <p:nvSpPr>
          <p:cNvPr id="3" name="Naslov 2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13626725"/>
      </p:ext>
    </p:extLst>
  </p:cSld>
  <p:clrMapOvr>
    <a:masterClrMapping/>
  </p:clrMapOvr>
</p:sld>
</file>

<file path=ppt/theme/_rels/theme12.xml.rels>&#65279;<?xml version="1.0" encoding="utf-8"?><Relationships xmlns="http://schemas.openxmlformats.org/package/2006/relationships"><Relationship Type="http://schemas.openxmlformats.org/officeDocument/2006/relationships/image" Target="/ppt/media/image12.jpeg" Id="rId1" /></Relationships>
</file>

<file path=ppt/theme/theme12.xml><?xml version="1.0" encoding="utf-8"?>
<a:theme xmlns:a="http://schemas.openxmlformats.org/drawingml/2006/main" name="Apotekar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3.xml><?xml version="1.0" encoding="utf-8"?>
<a:theme xmlns:a="http://schemas.openxmlformats.org/drawingml/2006/main" name="Tem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ap:Properties xmlns:vt="http://schemas.openxmlformats.org/officeDocument/2006/docPropsVTypes" xmlns:ap="http://schemas.openxmlformats.org/officeDocument/2006/extended-properties">
  <ap:Template>Apothecary</ap:Template>
  <ap:TotalTime>3</ap:TotalTime>
  <ap:Words>1</ap:Words>
  <ap:PresentationFormat>Projekcija na ekranu (4:3)</ap:PresentationFormat>
  <ap:Paragraphs>1</ap:Paragraphs>
  <ap:Slides>1</ap:Slides>
  <ap:Notes>1</ap:Notes>
  <ap:HiddenSlides>0</ap:HiddenSlides>
  <ap:MMClips>0</ap:MMClips>
  <ap:ScaleCrop>false</ap:ScaleCrop>
  <ap:HeadingPairs>
    <vt:vector baseType="variant" size="6">
      <vt:variant>
        <vt:lpstr>Korišćeni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</vt:i4>
      </vt:variant>
    </vt:vector>
  </ap:HeadingPairs>
  <ap:TitlesOfParts>
    <vt:vector baseType="lpstr" size="6">
      <vt:lpstr>Arial</vt:lpstr>
      <vt:lpstr>Book Antiqua</vt:lpstr>
      <vt:lpstr>Calibri</vt:lpstr>
      <vt:lpstr>Century Gothic</vt:lpstr>
      <vt:lpstr>Apotekar</vt:lpstr>
      <vt:lpstr>PowerPoint prezentacija</vt:lpstr>
    </vt:vector>
  </ap:TitlesOfParts>
  <ap:LinksUpToDate>false</ap:LinksUpToDate>
  <ap:SharedDoc>false</ap:SharedDoc>
  <ap:HyperlinksChanged>false</ap:HyperlinksChanged>
  <ap:AppVersion>16.0000</ap:AppVers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 </dc:creator>
  <dcterms:created xsi:type="dcterms:W3CDTF">2014-09-16T21:28:43Z</dcterms:created>
  <dcterms:modified xsi:type="dcterms:W3CDTF">2021-08-25T07:26:12Z</dcterms:modified>
</cp:coreProperties>
</file>