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6623" autoAdjust="0"/>
  </p:normalViewPr>
  <p:slideViewPr>
    <p:cSldViewPr snapToGrid="0">
      <p:cViewPr varScale="1">
        <p:scale>
          <a:sx n="123" d="100"/>
          <a:sy n="123" d="100"/>
        </p:scale>
        <p:origin x="100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17T08:09:54.610" v="20" actId="790"/>
      <pc:docMkLst>
        <pc:docMk/>
      </pc:docMkLst>
      <pc:sldChg chg="modSp mod modNotes modNotesTx">
        <pc:chgData name="Fake Test User" userId="SID-0" providerId="Test" clId="FakeClientId" dt="2021-08-17T08:09:10.888" v="17" actId="790"/>
        <pc:sldMkLst>
          <pc:docMk/>
          <pc:sldMk cId="3900167303" sldId="256"/>
        </pc:sldMkLst>
        <pc:spChg chg="mod">
          <ac:chgData name="Fake Test User" userId="SID-0" providerId="Test" clId="FakeClientId" dt="2021-08-17T08:06:54.022" v="0" actId="790"/>
          <ac:spMkLst>
            <pc:docMk/>
            <pc:sldMk cId="3900167303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17T08:06:54.022" v="0" actId="790"/>
          <ac:spMkLst>
            <pc:docMk/>
            <pc:sldMk cId="3900167303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17T08:09:54.610" v="20" actId="790"/>
        <pc:sldMasterMkLst>
          <pc:docMk/>
          <pc:sldMasterMk cId="0" sldId="2147483660"/>
        </pc:sldMasterMkLst>
        <pc:spChg chg="mod">
          <ac:chgData name="Fake Test User" userId="SID-0" providerId="Test" clId="FakeClientId" dt="2021-08-17T08:07:15.679" v="2" actId="790"/>
          <ac:spMkLst>
            <pc:docMk/>
            <pc:sldMasterMk cId="0" sldId="2147483660"/>
            <ac:spMk id="3" creationId="{00000000-0000-0000-0000-000000000000}"/>
          </ac:spMkLst>
        </pc:spChg>
        <pc:spChg chg="mod">
          <ac:chgData name="Fake Test User" userId="SID-0" providerId="Test" clId="FakeClientId" dt="2021-08-17T08:07:15.679" v="2" actId="790"/>
          <ac:spMkLst>
            <pc:docMk/>
            <pc:sldMasterMk cId="0" sldId="2147483660"/>
            <ac:spMk id="8" creationId="{00000000-0000-0000-0000-000000000000}"/>
          </ac:spMkLst>
        </pc:spChg>
        <pc:spChg chg="mod">
          <ac:chgData name="Fake Test User" userId="SID-0" providerId="Test" clId="FakeClientId" dt="2021-08-17T08:07:15.679" v="2" actId="790"/>
          <ac:spMkLst>
            <pc:docMk/>
            <pc:sldMasterMk cId="0" sldId="2147483660"/>
            <ac:spMk id="9" creationId="{00000000-0000-0000-0000-000000000000}"/>
          </ac:spMkLst>
        </pc:spChg>
        <pc:spChg chg="mod">
          <ac:chgData name="Fake Test User" userId="SID-0" providerId="Test" clId="FakeClientId" dt="2021-08-17T08:07:15.679" v="2" actId="790"/>
          <ac:spMkLst>
            <pc:docMk/>
            <pc:sldMasterMk cId="0" sldId="2147483660"/>
            <ac:spMk id="10" creationId="{00000000-0000-0000-0000-000000000000}"/>
          </ac:spMkLst>
        </pc:spChg>
        <pc:spChg chg="mod">
          <ac:chgData name="Fake Test User" userId="SID-0" providerId="Test" clId="FakeClientId" dt="2021-08-17T08:07:15.679" v="2" actId="790"/>
          <ac:spMkLst>
            <pc:docMk/>
            <pc:sldMasterMk cId="0" sldId="2147483660"/>
            <ac:spMk id="12" creationId="{00000000-0000-0000-0000-000000000000}"/>
          </ac:spMkLst>
        </pc:spChg>
        <pc:spChg chg="mod">
          <ac:chgData name="Fake Test User" userId="SID-0" providerId="Test" clId="FakeClientId" dt="2021-08-17T08:07:15.679" v="2" actId="790"/>
          <ac:spMkLst>
            <pc:docMk/>
            <pc:sldMasterMk cId="0" sldId="2147483660"/>
            <ac:spMk id="13" creationId="{00000000-0000-0000-0000-000000000000}"/>
          </ac:spMkLst>
        </pc:spChg>
        <pc:spChg chg="mod">
          <ac:chgData name="Fake Test User" userId="SID-0" providerId="Test" clId="FakeClientId" dt="2021-08-17T08:07:15.679" v="2" actId="790"/>
          <ac:spMkLst>
            <pc:docMk/>
            <pc:sldMasterMk cId="0" sldId="2147483660"/>
            <ac:spMk id="14" creationId="{00000000-0000-0000-0000-000000000000}"/>
          </ac:spMkLst>
        </pc:spChg>
        <pc:spChg chg="mod">
          <ac:chgData name="Fake Test User" userId="SID-0" providerId="Test" clId="FakeClientId" dt="2021-08-17T08:07:15.679" v="2" actId="790"/>
          <ac:spMkLst>
            <pc:docMk/>
            <pc:sldMasterMk cId="0" sldId="2147483660"/>
            <ac:spMk id="15" creationId="{00000000-0000-0000-0000-000000000000}"/>
          </ac:spMkLst>
        </pc:spChg>
        <pc:spChg chg="mod">
          <ac:chgData name="Fake Test User" userId="SID-0" providerId="Test" clId="FakeClientId" dt="2021-08-17T08:07:15.679" v="2" actId="790"/>
          <ac:spMkLst>
            <pc:docMk/>
            <pc:sldMasterMk cId="0" sldId="2147483660"/>
            <ac:spMk id="16" creationId="{00000000-0000-0000-0000-000000000000}"/>
          </ac:spMkLst>
        </pc:spChg>
        <pc:spChg chg="mod">
          <ac:chgData name="Fake Test User" userId="SID-0" providerId="Test" clId="FakeClientId" dt="2021-08-17T08:07:15.679" v="2" actId="790"/>
          <ac:spMkLst>
            <pc:docMk/>
            <pc:sldMasterMk cId="0" sldId="2147483660"/>
            <ac:spMk id="17" creationId="{00000000-0000-0000-0000-000000000000}"/>
          </ac:spMkLst>
        </pc:spChg>
        <pc:spChg chg="mod">
          <ac:chgData name="Fake Test User" userId="SID-0" providerId="Test" clId="FakeClientId" dt="2021-08-17T08:07:15.679" v="2" actId="790"/>
          <ac:spMkLst>
            <pc:docMk/>
            <pc:sldMasterMk cId="0" sldId="2147483660"/>
            <ac:spMk id="18" creationId="{00000000-0000-0000-0000-000000000000}"/>
          </ac:spMkLst>
        </pc:spChg>
        <pc:spChg chg="mod">
          <ac:chgData name="Fake Test User" userId="SID-0" providerId="Test" clId="FakeClientId" dt="2021-08-17T08:07:15.679" v="2" actId="790"/>
          <ac:spMkLst>
            <pc:docMk/>
            <pc:sldMasterMk cId="0" sldId="2147483660"/>
            <ac:spMk id="19" creationId="{00000000-0000-0000-0000-000000000000}"/>
          </ac:spMkLst>
        </pc:spChg>
        <pc:spChg chg="mod">
          <ac:chgData name="Fake Test User" userId="SID-0" providerId="Test" clId="FakeClientId" dt="2021-08-17T08:07:15.679" v="2" actId="790"/>
          <ac:spMkLst>
            <pc:docMk/>
            <pc:sldMasterMk cId="0" sldId="2147483660"/>
            <ac:spMk id="22" creationId="{00000000-0000-0000-0000-000000000000}"/>
          </ac:spMkLst>
        </pc:spChg>
        <pc:spChg chg="mod">
          <ac:chgData name="Fake Test User" userId="SID-0" providerId="Test" clId="FakeClientId" dt="2021-08-17T08:07:15.679" v="2" actId="790"/>
          <ac:spMkLst>
            <pc:docMk/>
            <pc:sldMasterMk cId="0" sldId="2147483660"/>
            <ac:spMk id="23" creationId="{00000000-0000-0000-0000-000000000000}"/>
          </ac:spMkLst>
        </pc:spChg>
        <pc:sldLayoutChg chg="modSp mod">
          <pc:chgData name="Fake Test User" userId="SID-0" providerId="Test" clId="FakeClientId" dt="2021-08-17T08:09:54.610" v="20" actId="790"/>
          <pc:sldLayoutMkLst>
            <pc:docMk/>
            <pc:sldMasterMk cId="0" sldId="2147483660"/>
            <pc:sldLayoutMk cId="0" sldId="2147483661"/>
          </pc:sldLayoutMkLst>
          <pc:spChg chg="mod">
            <ac:chgData name="Fake Test User" userId="SID-0" providerId="Test" clId="FakeClientId" dt="2021-08-17T08:09:54.610" v="20" actId="790"/>
            <ac:spMkLst>
              <pc:docMk/>
              <pc:sldMasterMk cId="0" sldId="2147483660"/>
              <pc:sldLayoutMk cId="0" sldId="2147483661"/>
              <ac:spMk id="7" creationId="{00000000-0000-0000-0000-000000000000}"/>
            </ac:spMkLst>
          </pc:spChg>
          <pc:spChg chg="mod">
            <ac:chgData name="Fake Test User" userId="SID-0" providerId="Test" clId="FakeClientId" dt="2021-08-17T08:09:54.610" v="20" actId="790"/>
            <ac:spMkLst>
              <pc:docMk/>
              <pc:sldMasterMk cId="0" sldId="2147483660"/>
              <pc:sldLayoutMk cId="0" sldId="2147483661"/>
              <ac:spMk id="8" creationId="{00000000-0000-0000-0000-000000000000}"/>
            </ac:spMkLst>
          </pc:spChg>
          <pc:spChg chg="mod">
            <ac:chgData name="Fake Test User" userId="SID-0" providerId="Test" clId="FakeClientId" dt="2021-08-17T08:09:54.610" v="20" actId="790"/>
            <ac:spMkLst>
              <pc:docMk/>
              <pc:sldMasterMk cId="0" sldId="2147483660"/>
              <pc:sldLayoutMk cId="0" sldId="2147483661"/>
              <ac:spMk id="9" creationId="{00000000-0000-0000-0000-000000000000}"/>
            </ac:spMkLst>
          </pc:spChg>
          <pc:spChg chg="mod">
            <ac:chgData name="Fake Test User" userId="SID-0" providerId="Test" clId="FakeClientId" dt="2021-08-17T08:09:54.610" v="20" actId="790"/>
            <ac:spMkLst>
              <pc:docMk/>
              <pc:sldMasterMk cId="0" sldId="2147483660"/>
              <pc:sldLayoutMk cId="0" sldId="2147483661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7T08:09:54.610" v="20" actId="790"/>
            <ac:spMkLst>
              <pc:docMk/>
              <pc:sldMasterMk cId="0" sldId="2147483660"/>
              <pc:sldLayoutMk cId="0" sldId="2147483661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7T08:09:54.610" v="20" actId="790"/>
            <ac:spMkLst>
              <pc:docMk/>
              <pc:sldMasterMk cId="0" sldId="2147483660"/>
              <pc:sldLayoutMk cId="0" sldId="2147483661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7T08:09:54.610" v="20" actId="790"/>
            <ac:spMkLst>
              <pc:docMk/>
              <pc:sldMasterMk cId="0" sldId="2147483660"/>
              <pc:sldLayoutMk cId="0" sldId="2147483661"/>
              <ac:spMk id="14" creationId="{00000000-0000-0000-0000-000000000000}"/>
            </ac:spMkLst>
          </pc:spChg>
          <pc:spChg chg="mod">
            <ac:chgData name="Fake Test User" userId="SID-0" providerId="Test" clId="FakeClientId" dt="2021-08-17T08:09:54.610" v="20" actId="790"/>
            <ac:spMkLst>
              <pc:docMk/>
              <pc:sldMasterMk cId="0" sldId="2147483660"/>
              <pc:sldLayoutMk cId="0" sldId="2147483661"/>
              <ac:spMk id="15" creationId="{00000000-0000-0000-0000-000000000000}"/>
            </ac:spMkLst>
          </pc:spChg>
          <pc:spChg chg="mod">
            <ac:chgData name="Fake Test User" userId="SID-0" providerId="Test" clId="FakeClientId" dt="2021-08-17T08:09:54.610" v="20" actId="790"/>
            <ac:spMkLst>
              <pc:docMk/>
              <pc:sldMasterMk cId="0" sldId="2147483660"/>
              <pc:sldLayoutMk cId="0" sldId="2147483661"/>
              <ac:spMk id="16" creationId="{00000000-0000-0000-0000-000000000000}"/>
            </ac:spMkLst>
          </pc:spChg>
          <pc:spChg chg="mod">
            <ac:chgData name="Fake Test User" userId="SID-0" providerId="Test" clId="FakeClientId" dt="2021-08-17T08:09:54.610" v="20" actId="790"/>
            <ac:spMkLst>
              <pc:docMk/>
              <pc:sldMasterMk cId="0" sldId="2147483660"/>
              <pc:sldLayoutMk cId="0" sldId="2147483661"/>
              <ac:spMk id="17" creationId="{00000000-0000-0000-0000-000000000000}"/>
            </ac:spMkLst>
          </pc:spChg>
          <pc:spChg chg="mod">
            <ac:chgData name="Fake Test User" userId="SID-0" providerId="Test" clId="FakeClientId" dt="2021-08-17T08:09:54.610" v="20" actId="790"/>
            <ac:spMkLst>
              <pc:docMk/>
              <pc:sldMasterMk cId="0" sldId="2147483660"/>
              <pc:sldLayoutMk cId="0" sldId="2147483661"/>
              <ac:spMk id="18" creationId="{00000000-0000-0000-0000-000000000000}"/>
            </ac:spMkLst>
          </pc:spChg>
          <pc:spChg chg="mod">
            <ac:chgData name="Fake Test User" userId="SID-0" providerId="Test" clId="FakeClientId" dt="2021-08-17T08:09:54.610" v="20" actId="790"/>
            <ac:spMkLst>
              <pc:docMk/>
              <pc:sldMasterMk cId="0" sldId="2147483660"/>
              <pc:sldLayoutMk cId="0" sldId="2147483661"/>
              <ac:spMk id="19" creationId="{00000000-0000-0000-0000-000000000000}"/>
            </ac:spMkLst>
          </pc:spChg>
          <pc:spChg chg="mod">
            <ac:chgData name="Fake Test User" userId="SID-0" providerId="Test" clId="FakeClientId" dt="2021-08-17T08:09:54.610" v="20" actId="790"/>
            <ac:spMkLst>
              <pc:docMk/>
              <pc:sldMasterMk cId="0" sldId="2147483660"/>
              <pc:sldLayoutMk cId="0" sldId="2147483661"/>
              <ac:spMk id="28" creationId="{00000000-0000-0000-0000-000000000000}"/>
            </ac:spMkLst>
          </pc:spChg>
          <pc:spChg chg="mod">
            <ac:chgData name="Fake Test User" userId="SID-0" providerId="Test" clId="FakeClientId" dt="2021-08-17T08:09:54.610" v="20" actId="790"/>
            <ac:spMkLst>
              <pc:docMk/>
              <pc:sldMasterMk cId="0" sldId="2147483660"/>
              <pc:sldLayoutMk cId="0" sldId="2147483661"/>
              <ac:spMk id="2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8:07:41.226" v="4" actId="790"/>
          <pc:sldLayoutMkLst>
            <pc:docMk/>
            <pc:sldMasterMk cId="0" sldId="2147483660"/>
            <pc:sldLayoutMk cId="0" sldId="2147483662"/>
          </pc:sldLayoutMkLst>
          <pc:spChg chg="mod">
            <ac:chgData name="Fake Test User" userId="SID-0" providerId="Test" clId="FakeClientId" dt="2021-08-17T08:07:41.226" v="4" actId="790"/>
            <ac:spMkLst>
              <pc:docMk/>
              <pc:sldMasterMk cId="0" sldId="2147483660"/>
              <pc:sldLayoutMk cId="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8:07:41.226" v="4" actId="790"/>
            <ac:spMkLst>
              <pc:docMk/>
              <pc:sldMasterMk cId="0" sldId="2147483660"/>
              <pc:sldLayoutMk cId="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8:07:41.226" v="4" actId="790"/>
            <ac:spMkLst>
              <pc:docMk/>
              <pc:sldMasterMk cId="0" sldId="2147483660"/>
              <pc:sldLayoutMk cId="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8:07:41.226" v="4" actId="790"/>
            <ac:spMkLst>
              <pc:docMk/>
              <pc:sldMasterMk cId="0" sldId="2147483660"/>
              <pc:sldLayoutMk cId="0" sldId="2147483662"/>
              <ac:spMk id="6" creationId="{00000000-0000-0000-0000-000000000000}"/>
            </ac:spMkLst>
          </pc:spChg>
          <pc:spChg chg="mod">
            <ac:chgData name="Fake Test User" userId="SID-0" providerId="Test" clId="FakeClientId" dt="2021-08-17T08:07:41.226" v="4" actId="790"/>
            <ac:spMkLst>
              <pc:docMk/>
              <pc:sldMasterMk cId="0" sldId="2147483660"/>
              <pc:sldLayoutMk cId="0" sldId="2147483662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8:07:46.147" v="5" actId="790"/>
          <pc:sldLayoutMkLst>
            <pc:docMk/>
            <pc:sldMasterMk cId="0" sldId="2147483660"/>
            <pc:sldLayoutMk cId="0" sldId="2147483663"/>
          </pc:sldLayoutMkLst>
          <pc:spChg chg="mod">
            <ac:chgData name="Fake Test User" userId="SID-0" providerId="Test" clId="FakeClientId" dt="2021-08-17T08:07:46.147" v="5" actId="790"/>
            <ac:spMkLst>
              <pc:docMk/>
              <pc:sldMasterMk cId="0" sldId="2147483660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8:07:46.147" v="5" actId="790"/>
            <ac:spMkLst>
              <pc:docMk/>
              <pc:sldMasterMk cId="0" sldId="2147483660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8:07:46.147" v="5" actId="790"/>
            <ac:spMkLst>
              <pc:docMk/>
              <pc:sldMasterMk cId="0" sldId="2147483660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8:07:46.147" v="5" actId="790"/>
            <ac:spMkLst>
              <pc:docMk/>
              <pc:sldMasterMk cId="0" sldId="2147483660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8:07:46.147" v="5" actId="790"/>
            <ac:spMkLst>
              <pc:docMk/>
              <pc:sldMasterMk cId="0" sldId="2147483660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8-17T08:07:46.147" v="5" actId="790"/>
            <ac:spMkLst>
              <pc:docMk/>
              <pc:sldMasterMk cId="0" sldId="2147483660"/>
              <pc:sldLayoutMk cId="0" sldId="2147483663"/>
              <ac:spMk id="8" creationId="{00000000-0000-0000-0000-000000000000}"/>
            </ac:spMkLst>
          </pc:spChg>
          <pc:spChg chg="mod">
            <ac:chgData name="Fake Test User" userId="SID-0" providerId="Test" clId="FakeClientId" dt="2021-08-17T08:07:46.147" v="5" actId="790"/>
            <ac:spMkLst>
              <pc:docMk/>
              <pc:sldMasterMk cId="0" sldId="2147483660"/>
              <pc:sldLayoutMk cId="0" sldId="2147483663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7T08:07:46.147" v="5" actId="790"/>
            <ac:spMkLst>
              <pc:docMk/>
              <pc:sldMasterMk cId="0" sldId="2147483660"/>
              <pc:sldLayoutMk cId="0" sldId="2147483663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7T08:07:46.147" v="5" actId="790"/>
            <ac:spMkLst>
              <pc:docMk/>
              <pc:sldMasterMk cId="0" sldId="2147483660"/>
              <pc:sldLayoutMk cId="0" sldId="2147483663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7T08:07:46.147" v="5" actId="790"/>
            <ac:spMkLst>
              <pc:docMk/>
              <pc:sldMasterMk cId="0" sldId="2147483660"/>
              <pc:sldLayoutMk cId="0" sldId="2147483663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7T08:07:46.147" v="5" actId="790"/>
            <ac:spMkLst>
              <pc:docMk/>
              <pc:sldMasterMk cId="0" sldId="2147483660"/>
              <pc:sldLayoutMk cId="0" sldId="2147483663"/>
              <ac:spMk id="14" creationId="{00000000-0000-0000-0000-000000000000}"/>
            </ac:spMkLst>
          </pc:spChg>
          <pc:spChg chg="mod">
            <ac:chgData name="Fake Test User" userId="SID-0" providerId="Test" clId="FakeClientId" dt="2021-08-17T08:07:46.147" v="5" actId="790"/>
            <ac:spMkLst>
              <pc:docMk/>
              <pc:sldMasterMk cId="0" sldId="2147483660"/>
              <pc:sldLayoutMk cId="0" sldId="2147483663"/>
              <ac:spMk id="15" creationId="{00000000-0000-0000-0000-000000000000}"/>
            </ac:spMkLst>
          </pc:spChg>
          <pc:spChg chg="mod">
            <ac:chgData name="Fake Test User" userId="SID-0" providerId="Test" clId="FakeClientId" dt="2021-08-17T08:07:46.147" v="5" actId="790"/>
            <ac:spMkLst>
              <pc:docMk/>
              <pc:sldMasterMk cId="0" sldId="2147483660"/>
              <pc:sldLayoutMk cId="0" sldId="2147483663"/>
              <ac:spMk id="16" creationId="{00000000-0000-0000-0000-000000000000}"/>
            </ac:spMkLst>
          </pc:spChg>
          <pc:spChg chg="mod">
            <ac:chgData name="Fake Test User" userId="SID-0" providerId="Test" clId="FakeClientId" dt="2021-08-17T08:07:46.147" v="5" actId="790"/>
            <ac:spMkLst>
              <pc:docMk/>
              <pc:sldMasterMk cId="0" sldId="2147483660"/>
              <pc:sldLayoutMk cId="0" sldId="2147483663"/>
              <ac:spMk id="17" creationId="{00000000-0000-0000-0000-000000000000}"/>
            </ac:spMkLst>
          </pc:spChg>
          <pc:spChg chg="mod">
            <ac:chgData name="Fake Test User" userId="SID-0" providerId="Test" clId="FakeClientId" dt="2021-08-17T08:07:46.147" v="5" actId="790"/>
            <ac:spMkLst>
              <pc:docMk/>
              <pc:sldMasterMk cId="0" sldId="2147483660"/>
              <pc:sldLayoutMk cId="0" sldId="2147483663"/>
              <ac:spMk id="18" creationId="{00000000-0000-0000-0000-000000000000}"/>
            </ac:spMkLst>
          </pc:spChg>
          <pc:spChg chg="mod">
            <ac:chgData name="Fake Test User" userId="SID-0" providerId="Test" clId="FakeClientId" dt="2021-08-17T08:07:46.147" v="5" actId="790"/>
            <ac:spMkLst>
              <pc:docMk/>
              <pc:sldMasterMk cId="0" sldId="2147483660"/>
              <pc:sldLayoutMk cId="0" sldId="2147483663"/>
              <ac:spMk id="1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8:07:51.351" v="6" actId="790"/>
          <pc:sldLayoutMkLst>
            <pc:docMk/>
            <pc:sldMasterMk cId="0" sldId="2147483660"/>
            <pc:sldLayoutMk cId="0" sldId="2147483664"/>
          </pc:sldLayoutMkLst>
          <pc:spChg chg="mod">
            <ac:chgData name="Fake Test User" userId="SID-0" providerId="Test" clId="FakeClientId" dt="2021-08-17T08:07:51.351" v="6" actId="790"/>
            <ac:spMkLst>
              <pc:docMk/>
              <pc:sldMasterMk cId="0" sldId="2147483660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8:07:51.351" v="6" actId="790"/>
            <ac:spMkLst>
              <pc:docMk/>
              <pc:sldMasterMk cId="0" sldId="2147483660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8:07:51.351" v="6" actId="790"/>
            <ac:spMkLst>
              <pc:docMk/>
              <pc:sldMasterMk cId="0" sldId="2147483660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17T08:07:51.351" v="6" actId="790"/>
            <ac:spMkLst>
              <pc:docMk/>
              <pc:sldMasterMk cId="0" sldId="2147483660"/>
              <pc:sldLayoutMk cId="0" sldId="2147483664"/>
              <ac:spMk id="7" creationId="{00000000-0000-0000-0000-000000000000}"/>
            </ac:spMkLst>
          </pc:spChg>
          <pc:spChg chg="mod">
            <ac:chgData name="Fake Test User" userId="SID-0" providerId="Test" clId="FakeClientId" dt="2021-08-17T08:07:51.351" v="6" actId="790"/>
            <ac:spMkLst>
              <pc:docMk/>
              <pc:sldMasterMk cId="0" sldId="2147483660"/>
              <pc:sldLayoutMk cId="0" sldId="2147483664"/>
              <ac:spMk id="8" creationId="{00000000-0000-0000-0000-000000000000}"/>
            </ac:spMkLst>
          </pc:spChg>
          <pc:spChg chg="mod">
            <ac:chgData name="Fake Test User" userId="SID-0" providerId="Test" clId="FakeClientId" dt="2021-08-17T08:07:51.351" v="6" actId="790"/>
            <ac:spMkLst>
              <pc:docMk/>
              <pc:sldMasterMk cId="0" sldId="2147483660"/>
              <pc:sldLayoutMk cId="0" sldId="2147483664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7T08:07:51.351" v="6" actId="790"/>
            <ac:spMkLst>
              <pc:docMk/>
              <pc:sldMasterMk cId="0" sldId="2147483660"/>
              <pc:sldLayoutMk cId="0" sldId="2147483664"/>
              <ac:spMk id="12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8:07:59.976" v="7" actId="790"/>
          <pc:sldLayoutMkLst>
            <pc:docMk/>
            <pc:sldMasterMk cId="0" sldId="2147483660"/>
            <pc:sldLayoutMk cId="0" sldId="2147483665"/>
          </pc:sldLayoutMkLst>
          <pc:spChg chg="mod">
            <ac:chgData name="Fake Test User" userId="SID-0" providerId="Test" clId="FakeClientId" dt="2021-08-17T08:07:59.976" v="7" actId="790"/>
            <ac:spMkLst>
              <pc:docMk/>
              <pc:sldMasterMk cId="0" sldId="2147483660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8:07:59.976" v="7" actId="790"/>
            <ac:spMkLst>
              <pc:docMk/>
              <pc:sldMasterMk cId="0" sldId="2147483660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8:07:59.976" v="7" actId="790"/>
            <ac:spMkLst>
              <pc:docMk/>
              <pc:sldMasterMk cId="0" sldId="2147483660"/>
              <pc:sldLayoutMk cId="0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21-08-17T08:07:59.976" v="7" actId="790"/>
            <ac:spMkLst>
              <pc:docMk/>
              <pc:sldMasterMk cId="0" sldId="2147483660"/>
              <pc:sldLayoutMk cId="0" sldId="2147483665"/>
              <ac:spMk id="8" creationId="{00000000-0000-0000-0000-000000000000}"/>
            </ac:spMkLst>
          </pc:spChg>
          <pc:spChg chg="mod">
            <ac:chgData name="Fake Test User" userId="SID-0" providerId="Test" clId="FakeClientId" dt="2021-08-17T08:07:59.976" v="7" actId="790"/>
            <ac:spMkLst>
              <pc:docMk/>
              <pc:sldMasterMk cId="0" sldId="2147483660"/>
              <pc:sldLayoutMk cId="0" sldId="2147483665"/>
              <ac:spMk id="9" creationId="{00000000-0000-0000-0000-000000000000}"/>
            </ac:spMkLst>
          </pc:spChg>
          <pc:spChg chg="mod">
            <ac:chgData name="Fake Test User" userId="SID-0" providerId="Test" clId="FakeClientId" dt="2021-08-17T08:07:59.976" v="7" actId="790"/>
            <ac:spMkLst>
              <pc:docMk/>
              <pc:sldMasterMk cId="0" sldId="2147483660"/>
              <pc:sldLayoutMk cId="0" sldId="2147483665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7T08:07:59.976" v="7" actId="790"/>
            <ac:spMkLst>
              <pc:docMk/>
              <pc:sldMasterMk cId="0" sldId="2147483660"/>
              <pc:sldLayoutMk cId="0" sldId="2147483665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7T08:07:59.976" v="7" actId="790"/>
            <ac:spMkLst>
              <pc:docMk/>
              <pc:sldMasterMk cId="0" sldId="2147483660"/>
              <pc:sldLayoutMk cId="0" sldId="2147483665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7T08:07:59.976" v="7" actId="790"/>
            <ac:spMkLst>
              <pc:docMk/>
              <pc:sldMasterMk cId="0" sldId="2147483660"/>
              <pc:sldLayoutMk cId="0" sldId="2147483665"/>
              <ac:spMk id="15" creationId="{00000000-0000-0000-0000-000000000000}"/>
            </ac:spMkLst>
          </pc:spChg>
          <pc:spChg chg="mod">
            <ac:chgData name="Fake Test User" userId="SID-0" providerId="Test" clId="FakeClientId" dt="2021-08-17T08:07:59.976" v="7" actId="790"/>
            <ac:spMkLst>
              <pc:docMk/>
              <pc:sldMasterMk cId="0" sldId="2147483660"/>
              <pc:sldLayoutMk cId="0" sldId="2147483665"/>
              <ac:spMk id="18" creationId="{00000000-0000-0000-0000-000000000000}"/>
            </ac:spMkLst>
          </pc:spChg>
          <pc:spChg chg="mod">
            <ac:chgData name="Fake Test User" userId="SID-0" providerId="Test" clId="FakeClientId" dt="2021-08-17T08:07:59.976" v="7" actId="790"/>
            <ac:spMkLst>
              <pc:docMk/>
              <pc:sldMasterMk cId="0" sldId="2147483660"/>
              <pc:sldLayoutMk cId="0" sldId="2147483665"/>
              <ac:spMk id="19" creationId="{00000000-0000-0000-0000-000000000000}"/>
            </ac:spMkLst>
          </pc:spChg>
          <pc:spChg chg="mod">
            <ac:chgData name="Fake Test User" userId="SID-0" providerId="Test" clId="FakeClientId" dt="2021-08-17T08:07:59.976" v="7" actId="790"/>
            <ac:spMkLst>
              <pc:docMk/>
              <pc:sldMasterMk cId="0" sldId="2147483660"/>
              <pc:sldLayoutMk cId="0" sldId="2147483665"/>
              <ac:spMk id="20" creationId="{00000000-0000-0000-0000-000000000000}"/>
            </ac:spMkLst>
          </pc:spChg>
          <pc:spChg chg="mod">
            <ac:chgData name="Fake Test User" userId="SID-0" providerId="Test" clId="FakeClientId" dt="2021-08-17T08:07:59.976" v="7" actId="790"/>
            <ac:spMkLst>
              <pc:docMk/>
              <pc:sldMasterMk cId="0" sldId="2147483660"/>
              <pc:sldLayoutMk cId="0" sldId="2147483665"/>
              <ac:spMk id="21" creationId="{00000000-0000-0000-0000-000000000000}"/>
            </ac:spMkLst>
          </pc:spChg>
          <pc:spChg chg="mod">
            <ac:chgData name="Fake Test User" userId="SID-0" providerId="Test" clId="FakeClientId" dt="2021-08-17T08:07:59.976" v="7" actId="790"/>
            <ac:spMkLst>
              <pc:docMk/>
              <pc:sldMasterMk cId="0" sldId="2147483660"/>
              <pc:sldLayoutMk cId="0" sldId="2147483665"/>
              <ac:spMk id="22" creationId="{00000000-0000-0000-0000-000000000000}"/>
            </ac:spMkLst>
          </pc:spChg>
          <pc:spChg chg="mod">
            <ac:chgData name="Fake Test User" userId="SID-0" providerId="Test" clId="FakeClientId" dt="2021-08-17T08:07:59.976" v="7" actId="790"/>
            <ac:spMkLst>
              <pc:docMk/>
              <pc:sldMasterMk cId="0" sldId="2147483660"/>
              <pc:sldLayoutMk cId="0" sldId="2147483665"/>
              <ac:spMk id="23" creationId="{00000000-0000-0000-0000-000000000000}"/>
            </ac:spMkLst>
          </pc:spChg>
          <pc:spChg chg="mod">
            <ac:chgData name="Fake Test User" userId="SID-0" providerId="Test" clId="FakeClientId" dt="2021-08-17T08:07:59.976" v="7" actId="790"/>
            <ac:spMkLst>
              <pc:docMk/>
              <pc:sldMasterMk cId="0" sldId="2147483660"/>
              <pc:sldLayoutMk cId="0" sldId="2147483665"/>
              <ac:spMk id="24" creationId="{00000000-0000-0000-0000-000000000000}"/>
            </ac:spMkLst>
          </pc:spChg>
          <pc:spChg chg="mod">
            <ac:chgData name="Fake Test User" userId="SID-0" providerId="Test" clId="FakeClientId" dt="2021-08-17T08:07:59.976" v="7" actId="790"/>
            <ac:spMkLst>
              <pc:docMk/>
              <pc:sldMasterMk cId="0" sldId="2147483660"/>
              <pc:sldLayoutMk cId="0" sldId="2147483665"/>
              <ac:spMk id="25" creationId="{00000000-0000-0000-0000-000000000000}"/>
            </ac:spMkLst>
          </pc:spChg>
          <pc:spChg chg="mod">
            <ac:chgData name="Fake Test User" userId="SID-0" providerId="Test" clId="FakeClientId" dt="2021-08-17T08:07:59.976" v="7" actId="790"/>
            <ac:spMkLst>
              <pc:docMk/>
              <pc:sldMasterMk cId="0" sldId="2147483660"/>
              <pc:sldLayoutMk cId="0" sldId="2147483665"/>
              <ac:spMk id="26" creationId="{00000000-0000-0000-0000-000000000000}"/>
            </ac:spMkLst>
          </pc:spChg>
          <pc:spChg chg="mod">
            <ac:chgData name="Fake Test User" userId="SID-0" providerId="Test" clId="FakeClientId" dt="2021-08-17T08:07:59.976" v="7" actId="790"/>
            <ac:spMkLst>
              <pc:docMk/>
              <pc:sldMasterMk cId="0" sldId="2147483660"/>
              <pc:sldLayoutMk cId="0" sldId="2147483665"/>
              <ac:spMk id="2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8:08:05.804" v="8" actId="790"/>
          <pc:sldLayoutMkLst>
            <pc:docMk/>
            <pc:sldMasterMk cId="0" sldId="2147483660"/>
            <pc:sldLayoutMk cId="0" sldId="2147483666"/>
          </pc:sldLayoutMkLst>
          <pc:spChg chg="mod">
            <ac:chgData name="Fake Test User" userId="SID-0" providerId="Test" clId="FakeClientId" dt="2021-08-17T08:08:05.804" v="8" actId="790"/>
            <ac:spMkLst>
              <pc:docMk/>
              <pc:sldMasterMk cId="0" sldId="2147483660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8:08:05.804" v="8" actId="790"/>
            <ac:spMkLst>
              <pc:docMk/>
              <pc:sldMasterMk cId="0" sldId="2147483660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8:08:05.804" v="8" actId="790"/>
            <ac:spMkLst>
              <pc:docMk/>
              <pc:sldMasterMk cId="0" sldId="2147483660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8:08:05.804" v="8" actId="790"/>
            <ac:spMkLst>
              <pc:docMk/>
              <pc:sldMasterMk cId="0" sldId="2147483660"/>
              <pc:sldLayoutMk cId="0" sldId="2147483666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8:08:10.647" v="9" actId="790"/>
          <pc:sldLayoutMkLst>
            <pc:docMk/>
            <pc:sldMasterMk cId="0" sldId="2147483660"/>
            <pc:sldLayoutMk cId="0" sldId="2147483667"/>
          </pc:sldLayoutMkLst>
          <pc:spChg chg="mod">
            <ac:chgData name="Fake Test User" userId="SID-0" providerId="Test" clId="FakeClientId" dt="2021-08-17T08:08:10.647" v="9" actId="790"/>
            <ac:spMkLst>
              <pc:docMk/>
              <pc:sldMasterMk cId="0" sldId="2147483660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8:08:10.647" v="9" actId="790"/>
            <ac:spMkLst>
              <pc:docMk/>
              <pc:sldMasterMk cId="0" sldId="2147483660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8:08:10.647" v="9" actId="790"/>
            <ac:spMkLst>
              <pc:docMk/>
              <pc:sldMasterMk cId="0" sldId="2147483660"/>
              <pc:sldLayoutMk cId="0" sldId="2147483667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8:08:10.647" v="9" actId="790"/>
            <ac:spMkLst>
              <pc:docMk/>
              <pc:sldMasterMk cId="0" sldId="2147483660"/>
              <pc:sldLayoutMk cId="0" sldId="2147483667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8:08:10.647" v="9" actId="790"/>
            <ac:spMkLst>
              <pc:docMk/>
              <pc:sldMasterMk cId="0" sldId="2147483660"/>
              <pc:sldLayoutMk cId="0" sldId="2147483667"/>
              <ac:spMk id="6" creationId="{00000000-0000-0000-0000-000000000000}"/>
            </ac:spMkLst>
          </pc:spChg>
          <pc:spChg chg="mod">
            <ac:chgData name="Fake Test User" userId="SID-0" providerId="Test" clId="FakeClientId" dt="2021-08-17T08:08:10.647" v="9" actId="790"/>
            <ac:spMkLst>
              <pc:docMk/>
              <pc:sldMasterMk cId="0" sldId="2147483660"/>
              <pc:sldLayoutMk cId="0" sldId="2147483667"/>
              <ac:spMk id="7" creationId="{00000000-0000-0000-0000-000000000000}"/>
            </ac:spMkLst>
          </pc:spChg>
          <pc:spChg chg="mod">
            <ac:chgData name="Fake Test User" userId="SID-0" providerId="Test" clId="FakeClientId" dt="2021-08-17T08:08:10.647" v="9" actId="790"/>
            <ac:spMkLst>
              <pc:docMk/>
              <pc:sldMasterMk cId="0" sldId="2147483660"/>
              <pc:sldLayoutMk cId="0" sldId="2147483667"/>
              <ac:spMk id="8" creationId="{00000000-0000-0000-0000-000000000000}"/>
            </ac:spMkLst>
          </pc:spChg>
          <pc:spChg chg="mod">
            <ac:chgData name="Fake Test User" userId="SID-0" providerId="Test" clId="FakeClientId" dt="2021-08-17T08:08:10.647" v="9" actId="790"/>
            <ac:spMkLst>
              <pc:docMk/>
              <pc:sldMasterMk cId="0" sldId="2147483660"/>
              <pc:sldLayoutMk cId="0" sldId="2147483667"/>
              <ac:spMk id="9" creationId="{00000000-0000-0000-0000-000000000000}"/>
            </ac:spMkLst>
          </pc:spChg>
          <pc:spChg chg="mod">
            <ac:chgData name="Fake Test User" userId="SID-0" providerId="Test" clId="FakeClientId" dt="2021-08-17T08:08:10.647" v="9" actId="790"/>
            <ac:spMkLst>
              <pc:docMk/>
              <pc:sldMasterMk cId="0" sldId="2147483660"/>
              <pc:sldLayoutMk cId="0" sldId="2147483667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8:08:15.991" v="10" actId="790"/>
          <pc:sldLayoutMkLst>
            <pc:docMk/>
            <pc:sldMasterMk cId="0" sldId="2147483660"/>
            <pc:sldLayoutMk cId="0" sldId="2147483668"/>
          </pc:sldLayoutMkLst>
          <pc:spChg chg="mod">
            <ac:chgData name="Fake Test User" userId="SID-0" providerId="Test" clId="FakeClientId" dt="2021-08-17T08:08:15.991" v="10" actId="790"/>
            <ac:spMkLst>
              <pc:docMk/>
              <pc:sldMasterMk cId="0" sldId="2147483660"/>
              <pc:sldLayoutMk cId="0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8:08:15.991" v="10" actId="790"/>
            <ac:spMkLst>
              <pc:docMk/>
              <pc:sldMasterMk cId="0" sldId="2147483660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8:08:15.991" v="10" actId="790"/>
            <ac:spMkLst>
              <pc:docMk/>
              <pc:sldMasterMk cId="0" sldId="2147483660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8:08:15.991" v="10" actId="790"/>
            <ac:spMkLst>
              <pc:docMk/>
              <pc:sldMasterMk cId="0" sldId="2147483660"/>
              <pc:sldLayoutMk cId="0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21-08-17T08:08:15.991" v="10" actId="790"/>
            <ac:spMkLst>
              <pc:docMk/>
              <pc:sldMasterMk cId="0" sldId="2147483660"/>
              <pc:sldLayoutMk cId="0" sldId="2147483668"/>
              <ac:spMk id="7" creationId="{00000000-0000-0000-0000-000000000000}"/>
            </ac:spMkLst>
          </pc:spChg>
          <pc:spChg chg="mod">
            <ac:chgData name="Fake Test User" userId="SID-0" providerId="Test" clId="FakeClientId" dt="2021-08-17T08:08:15.991" v="10" actId="790"/>
            <ac:spMkLst>
              <pc:docMk/>
              <pc:sldMasterMk cId="0" sldId="2147483660"/>
              <pc:sldLayoutMk cId="0" sldId="2147483668"/>
              <ac:spMk id="8" creationId="{00000000-0000-0000-0000-000000000000}"/>
            </ac:spMkLst>
          </pc:spChg>
          <pc:spChg chg="mod">
            <ac:chgData name="Fake Test User" userId="SID-0" providerId="Test" clId="FakeClientId" dt="2021-08-17T08:08:15.991" v="10" actId="790"/>
            <ac:spMkLst>
              <pc:docMk/>
              <pc:sldMasterMk cId="0" sldId="2147483660"/>
              <pc:sldLayoutMk cId="0" sldId="2147483668"/>
              <ac:spMk id="9" creationId="{00000000-0000-0000-0000-000000000000}"/>
            </ac:spMkLst>
          </pc:spChg>
          <pc:spChg chg="mod">
            <ac:chgData name="Fake Test User" userId="SID-0" providerId="Test" clId="FakeClientId" dt="2021-08-17T08:08:15.991" v="10" actId="790"/>
            <ac:spMkLst>
              <pc:docMk/>
              <pc:sldMasterMk cId="0" sldId="2147483660"/>
              <pc:sldLayoutMk cId="0" sldId="2147483668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7T08:08:15.991" v="10" actId="790"/>
            <ac:spMkLst>
              <pc:docMk/>
              <pc:sldMasterMk cId="0" sldId="2147483660"/>
              <pc:sldLayoutMk cId="0" sldId="2147483668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7T08:08:15.991" v="10" actId="790"/>
            <ac:spMkLst>
              <pc:docMk/>
              <pc:sldMasterMk cId="0" sldId="2147483660"/>
              <pc:sldLayoutMk cId="0" sldId="2147483668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7T08:08:15.991" v="10" actId="790"/>
            <ac:spMkLst>
              <pc:docMk/>
              <pc:sldMasterMk cId="0" sldId="2147483660"/>
              <pc:sldLayoutMk cId="0" sldId="2147483668"/>
              <ac:spMk id="15" creationId="{00000000-0000-0000-0000-000000000000}"/>
            </ac:spMkLst>
          </pc:spChg>
          <pc:spChg chg="mod">
            <ac:chgData name="Fake Test User" userId="SID-0" providerId="Test" clId="FakeClientId" dt="2021-08-17T08:08:15.991" v="10" actId="790"/>
            <ac:spMkLst>
              <pc:docMk/>
              <pc:sldMasterMk cId="0" sldId="2147483660"/>
              <pc:sldLayoutMk cId="0" sldId="2147483668"/>
              <ac:spMk id="16" creationId="{00000000-0000-0000-0000-000000000000}"/>
            </ac:spMkLst>
          </pc:spChg>
          <pc:spChg chg="mod">
            <ac:chgData name="Fake Test User" userId="SID-0" providerId="Test" clId="FakeClientId" dt="2021-08-17T08:08:15.991" v="10" actId="790"/>
            <ac:spMkLst>
              <pc:docMk/>
              <pc:sldMasterMk cId="0" sldId="2147483660"/>
              <pc:sldLayoutMk cId="0" sldId="2147483668"/>
              <ac:spMk id="17" creationId="{00000000-0000-0000-0000-000000000000}"/>
            </ac:spMkLst>
          </pc:spChg>
          <pc:spChg chg="mod">
            <ac:chgData name="Fake Test User" userId="SID-0" providerId="Test" clId="FakeClientId" dt="2021-08-17T08:08:15.991" v="10" actId="790"/>
            <ac:spMkLst>
              <pc:docMk/>
              <pc:sldMasterMk cId="0" sldId="2147483660"/>
              <pc:sldLayoutMk cId="0" sldId="2147483668"/>
              <ac:spMk id="18" creationId="{00000000-0000-0000-0000-000000000000}"/>
            </ac:spMkLst>
          </pc:spChg>
          <pc:spChg chg="mod">
            <ac:chgData name="Fake Test User" userId="SID-0" providerId="Test" clId="FakeClientId" dt="2021-08-17T08:08:15.991" v="10" actId="790"/>
            <ac:spMkLst>
              <pc:docMk/>
              <pc:sldMasterMk cId="0" sldId="2147483660"/>
              <pc:sldLayoutMk cId="0" sldId="2147483668"/>
              <ac:spMk id="19" creationId="{00000000-0000-0000-0000-000000000000}"/>
            </ac:spMkLst>
          </pc:spChg>
          <pc:spChg chg="mod">
            <ac:chgData name="Fake Test User" userId="SID-0" providerId="Test" clId="FakeClientId" dt="2021-08-17T08:08:15.991" v="10" actId="790"/>
            <ac:spMkLst>
              <pc:docMk/>
              <pc:sldMasterMk cId="0" sldId="2147483660"/>
              <pc:sldLayoutMk cId="0" sldId="2147483668"/>
              <ac:spMk id="20" creationId="{00000000-0000-0000-0000-000000000000}"/>
            </ac:spMkLst>
          </pc:spChg>
          <pc:spChg chg="mod">
            <ac:chgData name="Fake Test User" userId="SID-0" providerId="Test" clId="FakeClientId" dt="2021-08-17T08:08:15.991" v="10" actId="790"/>
            <ac:spMkLst>
              <pc:docMk/>
              <pc:sldMasterMk cId="0" sldId="2147483660"/>
              <pc:sldLayoutMk cId="0" sldId="2147483668"/>
              <ac:spMk id="2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8:08:21.007" v="11" actId="790"/>
          <pc:sldLayoutMkLst>
            <pc:docMk/>
            <pc:sldMasterMk cId="0" sldId="2147483660"/>
            <pc:sldLayoutMk cId="0" sldId="2147483669"/>
          </pc:sldLayoutMkLst>
          <pc:spChg chg="mod">
            <ac:chgData name="Fake Test User" userId="SID-0" providerId="Test" clId="FakeClientId" dt="2021-08-17T08:08:21.007" v="11" actId="790"/>
            <ac:spMkLst>
              <pc:docMk/>
              <pc:sldMasterMk cId="0" sldId="2147483660"/>
              <pc:sldLayoutMk cId="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8:08:21.007" v="11" actId="790"/>
            <ac:spMkLst>
              <pc:docMk/>
              <pc:sldMasterMk cId="0" sldId="2147483660"/>
              <pc:sldLayoutMk cId="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8:08:21.007" v="11" actId="790"/>
            <ac:spMkLst>
              <pc:docMk/>
              <pc:sldMasterMk cId="0" sldId="2147483660"/>
              <pc:sldLayoutMk cId="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8:08:21.007" v="11" actId="790"/>
            <ac:spMkLst>
              <pc:docMk/>
              <pc:sldMasterMk cId="0" sldId="2147483660"/>
              <pc:sldLayoutMk cId="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8:08:21.007" v="11" actId="790"/>
            <ac:spMkLst>
              <pc:docMk/>
              <pc:sldMasterMk cId="0" sldId="2147483660"/>
              <pc:sldLayoutMk cId="0" sldId="2147483669"/>
              <ac:spMk id="6" creationId="{00000000-0000-0000-0000-000000000000}"/>
            </ac:spMkLst>
          </pc:spChg>
          <pc:spChg chg="mod">
            <ac:chgData name="Fake Test User" userId="SID-0" providerId="Test" clId="FakeClientId" dt="2021-08-17T08:08:21.007" v="11" actId="790"/>
            <ac:spMkLst>
              <pc:docMk/>
              <pc:sldMasterMk cId="0" sldId="2147483660"/>
              <pc:sldLayoutMk cId="0" sldId="2147483669"/>
              <ac:spMk id="7" creationId="{00000000-0000-0000-0000-000000000000}"/>
            </ac:spMkLst>
          </pc:spChg>
          <pc:spChg chg="mod">
            <ac:chgData name="Fake Test User" userId="SID-0" providerId="Test" clId="FakeClientId" dt="2021-08-17T08:08:21.007" v="11" actId="790"/>
            <ac:spMkLst>
              <pc:docMk/>
              <pc:sldMasterMk cId="0" sldId="2147483660"/>
              <pc:sldLayoutMk cId="0" sldId="2147483669"/>
              <ac:spMk id="8" creationId="{00000000-0000-0000-0000-000000000000}"/>
            </ac:spMkLst>
          </pc:spChg>
          <pc:spChg chg="mod">
            <ac:chgData name="Fake Test User" userId="SID-0" providerId="Test" clId="FakeClientId" dt="2021-08-17T08:08:21.007" v="11" actId="790"/>
            <ac:spMkLst>
              <pc:docMk/>
              <pc:sldMasterMk cId="0" sldId="2147483660"/>
              <pc:sldLayoutMk cId="0" sldId="2147483669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7T08:08:21.007" v="11" actId="790"/>
            <ac:spMkLst>
              <pc:docMk/>
              <pc:sldMasterMk cId="0" sldId="2147483660"/>
              <pc:sldLayoutMk cId="0" sldId="2147483669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7T08:08:21.007" v="11" actId="790"/>
            <ac:spMkLst>
              <pc:docMk/>
              <pc:sldMasterMk cId="0" sldId="2147483660"/>
              <pc:sldLayoutMk cId="0" sldId="2147483669"/>
              <ac:spMk id="15" creationId="{00000000-0000-0000-0000-000000000000}"/>
            </ac:spMkLst>
          </pc:spChg>
          <pc:spChg chg="mod">
            <ac:chgData name="Fake Test User" userId="SID-0" providerId="Test" clId="FakeClientId" dt="2021-08-17T08:08:21.007" v="11" actId="790"/>
            <ac:spMkLst>
              <pc:docMk/>
              <pc:sldMasterMk cId="0" sldId="2147483660"/>
              <pc:sldLayoutMk cId="0" sldId="2147483669"/>
              <ac:spMk id="16" creationId="{00000000-0000-0000-0000-000000000000}"/>
            </ac:spMkLst>
          </pc:spChg>
          <pc:spChg chg="mod">
            <ac:chgData name="Fake Test User" userId="SID-0" providerId="Test" clId="FakeClientId" dt="2021-08-17T08:08:21.007" v="11" actId="790"/>
            <ac:spMkLst>
              <pc:docMk/>
              <pc:sldMasterMk cId="0" sldId="2147483660"/>
              <pc:sldLayoutMk cId="0" sldId="2147483669"/>
              <ac:spMk id="17" creationId="{00000000-0000-0000-0000-000000000000}"/>
            </ac:spMkLst>
          </pc:spChg>
          <pc:spChg chg="mod">
            <ac:chgData name="Fake Test User" userId="SID-0" providerId="Test" clId="FakeClientId" dt="2021-08-17T08:08:21.007" v="11" actId="790"/>
            <ac:spMkLst>
              <pc:docMk/>
              <pc:sldMasterMk cId="0" sldId="2147483660"/>
              <pc:sldLayoutMk cId="0" sldId="2147483669"/>
              <ac:spMk id="18" creationId="{00000000-0000-0000-0000-000000000000}"/>
            </ac:spMkLst>
          </pc:spChg>
          <pc:spChg chg="mod">
            <ac:chgData name="Fake Test User" userId="SID-0" providerId="Test" clId="FakeClientId" dt="2021-08-17T08:08:21.007" v="11" actId="790"/>
            <ac:spMkLst>
              <pc:docMk/>
              <pc:sldMasterMk cId="0" sldId="2147483660"/>
              <pc:sldLayoutMk cId="0" sldId="2147483669"/>
              <ac:spMk id="19" creationId="{00000000-0000-0000-0000-000000000000}"/>
            </ac:spMkLst>
          </pc:spChg>
          <pc:spChg chg="mod">
            <ac:chgData name="Fake Test User" userId="SID-0" providerId="Test" clId="FakeClientId" dt="2021-08-17T08:08:21.007" v="11" actId="790"/>
            <ac:spMkLst>
              <pc:docMk/>
              <pc:sldMasterMk cId="0" sldId="2147483660"/>
              <pc:sldLayoutMk cId="0" sldId="2147483669"/>
              <ac:spMk id="20" creationId="{00000000-0000-0000-0000-000000000000}"/>
            </ac:spMkLst>
          </pc:spChg>
          <pc:spChg chg="mod">
            <ac:chgData name="Fake Test User" userId="SID-0" providerId="Test" clId="FakeClientId" dt="2021-08-17T08:08:21.007" v="11" actId="790"/>
            <ac:spMkLst>
              <pc:docMk/>
              <pc:sldMasterMk cId="0" sldId="2147483660"/>
              <pc:sldLayoutMk cId="0" sldId="2147483669"/>
              <ac:spMk id="21" creationId="{00000000-0000-0000-0000-000000000000}"/>
            </ac:spMkLst>
          </pc:spChg>
          <pc:spChg chg="mod">
            <ac:chgData name="Fake Test User" userId="SID-0" providerId="Test" clId="FakeClientId" dt="2021-08-17T08:08:21.007" v="11" actId="790"/>
            <ac:spMkLst>
              <pc:docMk/>
              <pc:sldMasterMk cId="0" sldId="2147483660"/>
              <pc:sldLayoutMk cId="0" sldId="2147483669"/>
              <ac:spMk id="22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8:08:25.960" v="12" actId="790"/>
          <pc:sldLayoutMkLst>
            <pc:docMk/>
            <pc:sldMasterMk cId="0" sldId="2147483660"/>
            <pc:sldLayoutMk cId="0" sldId="2147483670"/>
          </pc:sldLayoutMkLst>
          <pc:spChg chg="mod">
            <ac:chgData name="Fake Test User" userId="SID-0" providerId="Test" clId="FakeClientId" dt="2021-08-17T08:08:25.960" v="12" actId="790"/>
            <ac:spMkLst>
              <pc:docMk/>
              <pc:sldMasterMk cId="0" sldId="2147483660"/>
              <pc:sldLayoutMk cId="0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8:08:25.960" v="12" actId="790"/>
            <ac:spMkLst>
              <pc:docMk/>
              <pc:sldMasterMk cId="0" sldId="2147483660"/>
              <pc:sldLayoutMk cId="0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8:08:25.960" v="12" actId="790"/>
            <ac:spMkLst>
              <pc:docMk/>
              <pc:sldMasterMk cId="0" sldId="2147483660"/>
              <pc:sldLayoutMk cId="0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8:08:25.960" v="12" actId="790"/>
            <ac:spMkLst>
              <pc:docMk/>
              <pc:sldMasterMk cId="0" sldId="2147483660"/>
              <pc:sldLayoutMk cId="0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8:08:25.960" v="12" actId="790"/>
            <ac:spMkLst>
              <pc:docMk/>
              <pc:sldMasterMk cId="0" sldId="2147483660"/>
              <pc:sldLayoutMk cId="0" sldId="21474836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8:08:30.601" v="13" actId="790"/>
          <pc:sldLayoutMkLst>
            <pc:docMk/>
            <pc:sldMasterMk cId="0" sldId="2147483660"/>
            <pc:sldLayoutMk cId="0" sldId="2147483671"/>
          </pc:sldLayoutMkLst>
          <pc:spChg chg="mod">
            <ac:chgData name="Fake Test User" userId="SID-0" providerId="Test" clId="FakeClientId" dt="2021-08-17T08:08:30.601" v="13" actId="790"/>
            <ac:spMkLst>
              <pc:docMk/>
              <pc:sldMasterMk cId="0" sldId="2147483660"/>
              <pc:sldLayoutMk cId="0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8:08:30.601" v="13" actId="790"/>
            <ac:spMkLst>
              <pc:docMk/>
              <pc:sldMasterMk cId="0" sldId="2147483660"/>
              <pc:sldLayoutMk cId="0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8:08:30.601" v="13" actId="790"/>
            <ac:spMkLst>
              <pc:docMk/>
              <pc:sldMasterMk cId="0" sldId="2147483660"/>
              <pc:sldLayoutMk cId="0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8:08:30.601" v="13" actId="790"/>
            <ac:spMkLst>
              <pc:docMk/>
              <pc:sldMasterMk cId="0" sldId="2147483660"/>
              <pc:sldLayoutMk cId="0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8:08:30.601" v="13" actId="790"/>
            <ac:spMkLst>
              <pc:docMk/>
              <pc:sldMasterMk cId="0" sldId="2147483660"/>
              <pc:sldLayoutMk cId="0" sldId="2147483671"/>
              <ac:spMk id="6" creationId="{00000000-0000-0000-0000-000000000000}"/>
            </ac:spMkLst>
          </pc:spChg>
          <pc:spChg chg="mod">
            <ac:chgData name="Fake Test User" userId="SID-0" providerId="Test" clId="FakeClientId" dt="2021-08-17T08:08:30.601" v="13" actId="790"/>
            <ac:spMkLst>
              <pc:docMk/>
              <pc:sldMasterMk cId="0" sldId="2147483660"/>
              <pc:sldLayoutMk cId="0" sldId="2147483671"/>
              <ac:spMk id="7" creationId="{00000000-0000-0000-0000-000000000000}"/>
            </ac:spMkLst>
          </pc:spChg>
          <pc:spChg chg="mod">
            <ac:chgData name="Fake Test User" userId="SID-0" providerId="Test" clId="FakeClientId" dt="2021-08-17T08:08:30.601" v="13" actId="790"/>
            <ac:spMkLst>
              <pc:docMk/>
              <pc:sldMasterMk cId="0" sldId="2147483660"/>
              <pc:sldLayoutMk cId="0" sldId="2147483671"/>
              <ac:spMk id="8" creationId="{00000000-0000-0000-0000-000000000000}"/>
            </ac:spMkLst>
          </pc:spChg>
          <pc:spChg chg="mod">
            <ac:chgData name="Fake Test User" userId="SID-0" providerId="Test" clId="FakeClientId" dt="2021-08-17T08:08:30.601" v="13" actId="790"/>
            <ac:spMkLst>
              <pc:docMk/>
              <pc:sldMasterMk cId="0" sldId="2147483660"/>
              <pc:sldLayoutMk cId="0" sldId="2147483671"/>
              <ac:spMk id="9" creationId="{00000000-0000-0000-0000-000000000000}"/>
            </ac:spMkLst>
          </pc:spChg>
          <pc:spChg chg="mod">
            <ac:chgData name="Fake Test User" userId="SID-0" providerId="Test" clId="FakeClientId" dt="2021-08-17T08:08:30.601" v="13" actId="790"/>
            <ac:spMkLst>
              <pc:docMk/>
              <pc:sldMasterMk cId="0" sldId="2147483660"/>
              <pc:sldLayoutMk cId="0" sldId="2147483671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7T08:08:30.601" v="13" actId="790"/>
            <ac:spMkLst>
              <pc:docMk/>
              <pc:sldMasterMk cId="0" sldId="2147483660"/>
              <pc:sldLayoutMk cId="0" sldId="2147483671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7T08:08:30.601" v="13" actId="790"/>
            <ac:spMkLst>
              <pc:docMk/>
              <pc:sldMasterMk cId="0" sldId="2147483660"/>
              <pc:sldLayoutMk cId="0" sldId="2147483671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7T08:08:30.601" v="13" actId="790"/>
            <ac:spMkLst>
              <pc:docMk/>
              <pc:sldMasterMk cId="0" sldId="2147483660"/>
              <pc:sldLayoutMk cId="0" sldId="2147483671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7T08:08:30.601" v="13" actId="790"/>
            <ac:spMkLst>
              <pc:docMk/>
              <pc:sldMasterMk cId="0" sldId="2147483660"/>
              <pc:sldLayoutMk cId="0" sldId="2147483671"/>
              <ac:spMk id="14" creationId="{00000000-0000-0000-0000-000000000000}"/>
            </ac:spMkLst>
          </pc:spChg>
          <pc:spChg chg="mod">
            <ac:chgData name="Fake Test User" userId="SID-0" providerId="Test" clId="FakeClientId" dt="2021-08-17T08:08:30.601" v="13" actId="790"/>
            <ac:spMkLst>
              <pc:docMk/>
              <pc:sldMasterMk cId="0" sldId="2147483660"/>
              <pc:sldLayoutMk cId="0" sldId="2147483671"/>
              <ac:spMk id="15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zaglavlje 1">
            <a:extLst>
              <a:ext uri="{FF2B5EF4-FFF2-40B4-BE49-F238E27FC236}">
                <a16:creationId xmlns:a16="http://schemas.microsoft.com/office/drawing/2014/main" id="{E95A7B5F-FAD8-4CCD-BA06-7BA9B679EEF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Čuvar mesta za datum 2">
            <a:extLst>
              <a:ext uri="{FF2B5EF4-FFF2-40B4-BE49-F238E27FC236}">
                <a16:creationId xmlns:a16="http://schemas.microsoft.com/office/drawing/2014/main" id="{FEC04EDE-722A-4AB3-AB1F-723904A6D11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173603-9A16-4ABB-B5EB-627780F1B766}" type="datetime1">
              <a:rPr lang="sr-Latn-RS" smtClean="0"/>
              <a:t>17.8.2021.</a:t>
            </a:fld>
            <a:endParaRPr lang="sr-Latn-RS"/>
          </a:p>
        </p:txBody>
      </p:sp>
      <p:sp>
        <p:nvSpPr>
          <p:cNvPr id="4" name="Čuvar mesta za podnožje 3">
            <a:extLst>
              <a:ext uri="{FF2B5EF4-FFF2-40B4-BE49-F238E27FC236}">
                <a16:creationId xmlns:a16="http://schemas.microsoft.com/office/drawing/2014/main" id="{A4809863-4960-404E-A9F1-3F01FC94F7A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5" name="Čuvar mesta za broj slajda 4">
            <a:extLst>
              <a:ext uri="{FF2B5EF4-FFF2-40B4-BE49-F238E27FC236}">
                <a16:creationId xmlns:a16="http://schemas.microsoft.com/office/drawing/2014/main" id="{03AD9CBC-737F-4247-848D-E18FD631651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266D9-2469-46DA-A546-6EE372B1A2A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081378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 noProof="0"/>
          </a:p>
        </p:txBody>
      </p:sp>
      <p:sp>
        <p:nvSpPr>
          <p:cNvPr id="3" name="Čuvar mesta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33B817-DFD3-469D-A756-3683AE0C2DC6}" type="datetime1">
              <a:rPr lang="sr-Latn-RS" smtClean="0"/>
              <a:pPr/>
              <a:t>17.8.2021.</a:t>
            </a:fld>
            <a:endParaRPr lang="sr-Latn-RS" dirty="0"/>
          </a:p>
        </p:txBody>
      </p:sp>
      <p:sp>
        <p:nvSpPr>
          <p:cNvPr id="4" name="Čuvar mesta za sliku na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 noProof="0"/>
          </a:p>
        </p:txBody>
      </p:sp>
      <p:sp>
        <p:nvSpPr>
          <p:cNvPr id="5" name="Čuvar mesta za napomen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 eaLnBrk="1" latinLnBrk="0" hangingPunct="1"/>
            <a:r>
              <a:rPr lang="sr-Latn-RS" noProof="0"/>
              <a:t>Kliknite da biste uredili stilove za tekst mastera</a:t>
            </a:r>
          </a:p>
          <a:p>
            <a:pPr lvl="1"/>
            <a:r>
              <a:rPr lang="sr-Latn-RS" noProof="0"/>
              <a:t>Drugi nivo</a:t>
            </a:r>
          </a:p>
          <a:p>
            <a:pPr lvl="2"/>
            <a:r>
              <a:rPr lang="sr-Latn-RS" noProof="0"/>
              <a:t>Treći nivo</a:t>
            </a:r>
          </a:p>
          <a:p>
            <a:pPr lvl="3"/>
            <a:r>
              <a:rPr lang="sr-Latn-RS" noProof="0"/>
              <a:t>Četvrti nivo</a:t>
            </a:r>
          </a:p>
          <a:p>
            <a:pPr lvl="4"/>
            <a:r>
              <a:rPr lang="sr-Latn-RS" noProof="0"/>
              <a:t>Peti nivo</a:t>
            </a:r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 noProof="0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524311-0CE1-4378-A01B-F8F8563B0E7B}" type="slidenum">
              <a:rPr lang="sr-Latn-RS" noProof="0" smtClean="0"/>
              <a:t>‹#›</a:t>
            </a:fld>
            <a:endParaRPr lang="sr-Latn-RS" noProof="0"/>
          </a:p>
        </p:txBody>
      </p:sp>
    </p:spTree>
    <p:extLst>
      <p:ext uri="{BB962C8B-B14F-4D97-AF65-F5344CB8AC3E}">
        <p14:creationId xmlns:p14="http://schemas.microsoft.com/office/powerpoint/2010/main" val="31768003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napomen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524311-0CE1-4378-A01B-F8F8563B0E7B}" type="slidenum">
              <a:rPr lang="sr-Latn-RS" smtClean="0"/>
              <a:t>1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568193469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r-Latn-RS" noProof="0"/>
              <a:t>Kliknite da biste uredili stil za naslov mastera</a:t>
            </a:r>
            <a:endParaRPr kumimoji="0" lang="sr-Latn-RS" noProof="0"/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sr-Latn-RS" noProof="0"/>
              <a:t>Kliknite da biste uredili stilove za tekst mastera</a:t>
            </a:r>
          </a:p>
          <a:p>
            <a:pPr lvl="1" rtl="0" eaLnBrk="1" latinLnBrk="0" hangingPunct="1"/>
            <a:r>
              <a:rPr lang="sr-Latn-RS" noProof="0"/>
              <a:t>Drugi nivo</a:t>
            </a:r>
          </a:p>
          <a:p>
            <a:pPr lvl="2" rtl="0" eaLnBrk="1" latinLnBrk="0" hangingPunct="1"/>
            <a:r>
              <a:rPr lang="sr-Latn-RS" noProof="0"/>
              <a:t>Treći nivo</a:t>
            </a:r>
          </a:p>
          <a:p>
            <a:pPr lvl="3" rtl="0" eaLnBrk="1" latinLnBrk="0" hangingPunct="1"/>
            <a:r>
              <a:rPr lang="sr-Latn-RS" noProof="0"/>
              <a:t>Četvrti nivo</a:t>
            </a:r>
          </a:p>
          <a:p>
            <a:pPr lvl="4" rtl="0" eaLnBrk="1" latinLnBrk="0" hangingPunct="1"/>
            <a:r>
              <a:rPr lang="sr-Latn-RS" noProof="0"/>
              <a:t>Peti nivo</a:t>
            </a:r>
            <a:endParaRPr kumimoji="0" lang="sr-Latn-RS" noProof="0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9F04405A-0E1A-4C46-A8E7-A5E6915307B9}" type="datetime1">
              <a:rPr lang="sr-Latn-RS" noProof="0" smtClean="0"/>
              <a:t>17.8.2021.</a:t>
            </a:fld>
            <a:endParaRPr lang="sr-Latn-RS" noProof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sr-Latn-RS" noProof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C6B1FF6-39B9-40F5-8B67-33C6354A3D4F}" type="slidenum">
              <a:rPr kumimoji="0" lang="sr-Latn-RS" noProof="0" smtClean="0"/>
              <a:pPr eaLnBrk="1" latinLnBrk="0" hangingPunct="1"/>
              <a:t>‹#›</a:t>
            </a:fld>
            <a:endParaRPr kumimoji="0" lang="sr-Latn-RS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avougao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sr-Latn-RS" noProof="0"/>
          </a:p>
        </p:txBody>
      </p:sp>
      <p:sp>
        <p:nvSpPr>
          <p:cNvPr id="19" name="Pravougaoni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sr-Latn-RS" noProof="0"/>
          </a:p>
        </p:txBody>
      </p:sp>
      <p:sp>
        <p:nvSpPr>
          <p:cNvPr id="18" name="Pravougao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sr-Latn-RS" noProof="0"/>
          </a:p>
        </p:txBody>
      </p:sp>
      <p:sp>
        <p:nvSpPr>
          <p:cNvPr id="16" name="Pravougaoni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sr-Latn-RS" noProof="0"/>
          </a:p>
        </p:txBody>
      </p:sp>
      <p:sp>
        <p:nvSpPr>
          <p:cNvPr id="12" name="Pravougaoni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sr-Latn-RS" noProof="0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 rtlCol="0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r-Latn-RS" noProof="0"/>
              <a:t>Kliknite da biste uredili stil podnaslova mastera</a:t>
            </a:r>
          </a:p>
        </p:txBody>
      </p:sp>
      <p:sp>
        <p:nvSpPr>
          <p:cNvPr id="28" name="Čuvar mesta za datum 2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4725FDA5-23DF-475A-876D-5575AAB30058}" type="datetime1">
              <a:rPr lang="sr-Latn-RS" noProof="0" smtClean="0"/>
              <a:t>17.8.2021.</a:t>
            </a:fld>
            <a:endParaRPr lang="sr-Latn-RS" noProof="0"/>
          </a:p>
        </p:txBody>
      </p:sp>
      <p:sp>
        <p:nvSpPr>
          <p:cNvPr id="17" name="Čuvar mesta za podnožje 1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sr-Latn-RS" noProof="0"/>
          </a:p>
        </p:txBody>
      </p:sp>
      <p:sp>
        <p:nvSpPr>
          <p:cNvPr id="7" name="Prava linija spajanj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sr-Latn-RS" noProof="0"/>
          </a:p>
        </p:txBody>
      </p:sp>
      <p:sp>
        <p:nvSpPr>
          <p:cNvPr id="10" name="Pravougaoni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sr-Latn-RS" noProof="0"/>
          </a:p>
        </p:txBody>
      </p:sp>
      <p:sp>
        <p:nvSpPr>
          <p:cNvPr id="13" name="Ovalno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r-Latn-RS" noProof="0"/>
          </a:p>
        </p:txBody>
      </p:sp>
      <p:sp>
        <p:nvSpPr>
          <p:cNvPr id="14" name="Ovalno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r-Latn-RS" noProof="0"/>
          </a:p>
        </p:txBody>
      </p:sp>
      <p:sp>
        <p:nvSpPr>
          <p:cNvPr id="29" name="Čuvar mesta za broj slajd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 rtlCol="0"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rtl="0"/>
            <a:fld id="{2C6B1FF6-39B9-40F5-8B67-33C6354A3D4F}" type="slidenum">
              <a:rPr kumimoji="0" lang="sr-Latn-RS" noProof="0" smtClean="0"/>
              <a:pPr eaLnBrk="1" latinLnBrk="0" hangingPunct="1"/>
              <a:t>‹#›</a:t>
            </a:fld>
            <a:endParaRPr kumimoji="0" lang="sr-Latn-RS" noProof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rtlCol="0"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pPr rtl="0"/>
            <a:r>
              <a:rPr lang="sr-Latn-RS" noProof="0"/>
              <a:t>Kliknite i uredite naslov mastera</a:t>
            </a:r>
            <a:endParaRPr kumimoji="0" lang="sr-Latn-RS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ni naslov 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ugao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sr-Latn-RS" noProof="0"/>
          </a:p>
        </p:txBody>
      </p:sp>
      <p:sp>
        <p:nvSpPr>
          <p:cNvPr id="8" name="Pravougaoni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sr-Latn-RS" noProof="0"/>
          </a:p>
        </p:txBody>
      </p:sp>
      <p:sp>
        <p:nvSpPr>
          <p:cNvPr id="9" name="Pravougaoni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sr-Latn-RS" noProof="0"/>
          </a:p>
        </p:txBody>
      </p:sp>
      <p:sp>
        <p:nvSpPr>
          <p:cNvPr id="10" name="Pravougaoni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sr-Latn-RS" noProof="0"/>
          </a:p>
        </p:txBody>
      </p:sp>
      <p:sp>
        <p:nvSpPr>
          <p:cNvPr id="11" name="Pravougaoni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sr-Latn-RS" noProof="0"/>
          </a:p>
        </p:txBody>
      </p:sp>
      <p:sp>
        <p:nvSpPr>
          <p:cNvPr id="12" name="Pravougaoni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sr-Latn-RS" noProof="0"/>
          </a:p>
        </p:txBody>
      </p:sp>
      <p:sp>
        <p:nvSpPr>
          <p:cNvPr id="13" name="Prava linija spajanj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sr-Latn-RS" noProof="0"/>
          </a:p>
        </p:txBody>
      </p:sp>
      <p:sp>
        <p:nvSpPr>
          <p:cNvPr id="14" name="Ovalno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r-Latn-RS" noProof="0"/>
          </a:p>
        </p:txBody>
      </p:sp>
      <p:sp>
        <p:nvSpPr>
          <p:cNvPr id="15" name="Ovalno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r-Latn-RS" noProof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 rtlCol="0"/>
          <a:lstStyle/>
          <a:p>
            <a:pPr rtl="0"/>
            <a:fld id="{2C6B1FF6-39B9-40F5-8B67-33C6354A3D4F}" type="slidenum">
              <a:rPr kumimoji="0" lang="sr-Latn-RS" noProof="0" smtClean="0"/>
              <a:pPr eaLnBrk="1" latinLnBrk="0" hangingPunct="1"/>
              <a:t>‹#›</a:t>
            </a:fld>
            <a:endParaRPr kumimoji="0" lang="sr-Latn-RS" noProof="0"/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304800" y="304800"/>
            <a:ext cx="6553200" cy="5821366"/>
          </a:xfrm>
        </p:spPr>
        <p:txBody>
          <a:bodyPr vert="eaVert" rtlCol="0"/>
          <a:lstStyle/>
          <a:p>
            <a:pPr lvl="0" rtl="0" eaLnBrk="1" latinLnBrk="0" hangingPunct="1"/>
            <a:r>
              <a:rPr lang="sr-Latn-RS" noProof="0"/>
              <a:t>Kliknite da biste uredili stilove za tekst mastera</a:t>
            </a:r>
          </a:p>
          <a:p>
            <a:pPr lvl="1" rtl="0" eaLnBrk="1" latinLnBrk="0" hangingPunct="1"/>
            <a:r>
              <a:rPr lang="sr-Latn-RS" noProof="0"/>
              <a:t>Drugi nivo</a:t>
            </a:r>
          </a:p>
          <a:p>
            <a:pPr lvl="2" rtl="0" eaLnBrk="1" latinLnBrk="0" hangingPunct="1"/>
            <a:r>
              <a:rPr lang="sr-Latn-RS" noProof="0"/>
              <a:t>Treći nivo</a:t>
            </a:r>
          </a:p>
          <a:p>
            <a:pPr lvl="3" rtl="0" eaLnBrk="1" latinLnBrk="0" hangingPunct="1"/>
            <a:r>
              <a:rPr lang="sr-Latn-RS" noProof="0"/>
              <a:t>Četvrti nivo</a:t>
            </a:r>
          </a:p>
          <a:p>
            <a:pPr lvl="4" rtl="0" eaLnBrk="1" latinLnBrk="0" hangingPunct="1"/>
            <a:r>
              <a:rPr lang="sr-Latn-RS" noProof="0"/>
              <a:t>Peti nivo</a:t>
            </a:r>
            <a:endParaRPr kumimoji="0" lang="sr-Latn-RS" noProof="0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0A79FC64-2533-4198-A1E9-714D0DDBE9B3}" type="datetime1">
              <a:rPr lang="sr-Latn-RS" noProof="0" smtClean="0"/>
              <a:t>17.8.2021.</a:t>
            </a:fld>
            <a:endParaRPr lang="sr-Latn-RS" noProof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sr-Latn-RS" noProof="0"/>
          </a:p>
        </p:txBody>
      </p:sp>
      <p:sp>
        <p:nvSpPr>
          <p:cNvPr id="2" name="Vertikalni naslov 1"/>
          <p:cNvSpPr>
            <a:spLocks noGrp="1"/>
          </p:cNvSpPr>
          <p:nvPr>
            <p:ph type="title" orient="vert" hasCustomPrompt="1"/>
          </p:nvPr>
        </p:nvSpPr>
        <p:spPr>
          <a:xfrm>
            <a:off x="7391400" y="304801"/>
            <a:ext cx="1447800" cy="5851525"/>
          </a:xfrm>
        </p:spPr>
        <p:txBody>
          <a:bodyPr vert="eaVert" rtlCol="0"/>
          <a:lstStyle/>
          <a:p>
            <a:pPr rtl="0"/>
            <a:r>
              <a:rPr lang="sr-Latn-RS" noProof="0"/>
              <a:t>Kliknite da biste uredili stil za naslov mastera</a:t>
            </a:r>
            <a:endParaRPr kumimoji="0" lang="sr-Latn-RS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rtl="0"/>
            <a:r>
              <a:rPr lang="sr-Latn-RS" noProof="0"/>
              <a:t>Kliknite da biste uredili stil za naslov mastera</a:t>
            </a:r>
            <a:endParaRPr kumimoji="0" lang="sr-Latn-RS" noProof="0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85C673CA-FDFA-490F-BF95-113E38151588}" type="datetime1">
              <a:rPr lang="sr-Latn-RS" noProof="0" smtClean="0"/>
              <a:t>17.8.2021.</a:t>
            </a:fld>
            <a:endParaRPr lang="sr-Latn-RS" noProof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sr-Latn-RS" noProof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 rtlCol="0"/>
          <a:lstStyle/>
          <a:p>
            <a:pPr rtl="0"/>
            <a:fld id="{2C6B1FF6-39B9-40F5-8B67-33C6354A3D4F}" type="slidenum">
              <a:rPr kumimoji="0" lang="sr-Latn-RS" noProof="0" smtClean="0"/>
              <a:pPr eaLnBrk="1" latinLnBrk="0" hangingPunct="1"/>
              <a:t>‹#›</a:t>
            </a:fld>
            <a:endParaRPr kumimoji="0" lang="sr-Latn-RS" noProof="0"/>
          </a:p>
        </p:txBody>
      </p:sp>
      <p:sp>
        <p:nvSpPr>
          <p:cNvPr id="8" name="Čuvar mesta za sadržaj 7"/>
          <p:cNvSpPr>
            <a:spLocks noGrp="1"/>
          </p:cNvSpPr>
          <p:nvPr>
            <p:ph sz="quarter" idx="1" hasCustomPrompt="1"/>
          </p:nvPr>
        </p:nvSpPr>
        <p:spPr>
          <a:xfrm>
            <a:off x="301752" y="1527048"/>
            <a:ext cx="8503920" cy="4572000"/>
          </a:xfrm>
        </p:spPr>
        <p:txBody>
          <a:bodyPr rtlCol="0"/>
          <a:lstStyle/>
          <a:p>
            <a:pPr lvl="0" rtl="0" eaLnBrk="1" latinLnBrk="0" hangingPunct="1"/>
            <a:r>
              <a:rPr lang="sr-Latn-RS" noProof="0"/>
              <a:t>Kliknite da biste uredili stilove za tekst mastera</a:t>
            </a:r>
          </a:p>
          <a:p>
            <a:pPr lvl="1" rtl="0" eaLnBrk="1" latinLnBrk="0" hangingPunct="1"/>
            <a:r>
              <a:rPr lang="sr-Latn-RS" noProof="0"/>
              <a:t>Drugi nivo</a:t>
            </a:r>
          </a:p>
          <a:p>
            <a:pPr lvl="2" rtl="0" eaLnBrk="1" latinLnBrk="0" hangingPunct="1"/>
            <a:r>
              <a:rPr lang="sr-Latn-RS" noProof="0"/>
              <a:t>Treći nivo</a:t>
            </a:r>
          </a:p>
          <a:p>
            <a:pPr lvl="3" rtl="0" eaLnBrk="1" latinLnBrk="0" hangingPunct="1"/>
            <a:r>
              <a:rPr lang="sr-Latn-RS" noProof="0"/>
              <a:t>Četvrti nivo</a:t>
            </a:r>
          </a:p>
          <a:p>
            <a:pPr lvl="4" rtl="0" eaLnBrk="1" latinLnBrk="0" hangingPunct="1"/>
            <a:r>
              <a:rPr lang="sr-Latn-RS" noProof="0"/>
              <a:t>Peti nivo</a:t>
            </a:r>
            <a:endParaRPr kumimoji="0" lang="sr-Latn-RS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elj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ugao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sr-Latn-RS" noProof="0"/>
          </a:p>
        </p:txBody>
      </p:sp>
      <p:sp>
        <p:nvSpPr>
          <p:cNvPr id="15" name="Pravougao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sr-Latn-RS" noProof="0"/>
          </a:p>
        </p:txBody>
      </p:sp>
      <p:sp>
        <p:nvSpPr>
          <p:cNvPr id="16" name="Pravougaoni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sr-Latn-RS" noProof="0"/>
          </a:p>
        </p:txBody>
      </p:sp>
      <p:sp>
        <p:nvSpPr>
          <p:cNvPr id="18" name="Pravougaoni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sr-Latn-RS" noProof="0"/>
          </a:p>
        </p:txBody>
      </p:sp>
      <p:sp>
        <p:nvSpPr>
          <p:cNvPr id="19" name="Pravougaoni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sr-Latn-RS" noProof="0"/>
          </a:p>
        </p:txBody>
      </p:sp>
      <p:sp>
        <p:nvSpPr>
          <p:cNvPr id="12" name="Pravougaoni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sr-Latn-RS" noProof="0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 hasCustomPrompt="1"/>
          </p:nvPr>
        </p:nvSpPr>
        <p:spPr>
          <a:xfrm>
            <a:off x="1368426" y="2743200"/>
            <a:ext cx="6480174" cy="1673225"/>
          </a:xfrm>
        </p:spPr>
        <p:txBody>
          <a:bodyPr rtlCol="0"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sr-Latn-RS" noProof="0"/>
              <a:t>Kliknite da biste uredili stilove za tekst mastera</a:t>
            </a:r>
          </a:p>
        </p:txBody>
      </p:sp>
      <p:sp>
        <p:nvSpPr>
          <p:cNvPr id="13" name="Pravougaoni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sr-Latn-RS" noProof="0"/>
          </a:p>
        </p:txBody>
      </p:sp>
      <p:sp>
        <p:nvSpPr>
          <p:cNvPr id="14" name="Pravougaoni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sr-Latn-RS" noProof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sr-Latn-RS" noProof="0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B0F36638-E71F-4E1E-A4FB-CECCBC10A2E6}" type="datetime1">
              <a:rPr lang="sr-Latn-RS" noProof="0" smtClean="0"/>
              <a:t>17.8.2021.</a:t>
            </a:fld>
            <a:endParaRPr lang="sr-Latn-RS" noProof="0"/>
          </a:p>
        </p:txBody>
      </p:sp>
      <p:sp>
        <p:nvSpPr>
          <p:cNvPr id="8" name="Prava linija spajanj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sr-Latn-RS" noProof="0"/>
          </a:p>
        </p:txBody>
      </p:sp>
      <p:sp>
        <p:nvSpPr>
          <p:cNvPr id="10" name="Ovalno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r-Latn-RS" noProof="0"/>
          </a:p>
        </p:txBody>
      </p:sp>
      <p:sp>
        <p:nvSpPr>
          <p:cNvPr id="11" name="Ovalno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r-Latn-RS" noProof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 rtlCol="0"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rtl="0"/>
            <a:fld id="{2C6B1FF6-39B9-40F5-8B67-33C6354A3D4F}" type="slidenum">
              <a:rPr kumimoji="0" lang="sr-Latn-RS" noProof="0" smtClean="0"/>
              <a:pPr eaLnBrk="1" latinLnBrk="0" hangingPunct="1"/>
              <a:t>‹#›</a:t>
            </a:fld>
            <a:endParaRPr kumimoji="0" lang="sr-Latn-RS" noProof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722313" y="533400"/>
            <a:ext cx="7772400" cy="1524000"/>
          </a:xfrm>
        </p:spPr>
        <p:txBody>
          <a:bodyPr rtlCol="0"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pPr rtl="0"/>
            <a:r>
              <a:rPr lang="sr-Latn-RS" noProof="0"/>
              <a:t>Kliknite da biste uredili stil za naslov mastera</a:t>
            </a:r>
            <a:endParaRPr kumimoji="0" lang="sr-Latn-RS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301752" y="228600"/>
            <a:ext cx="8534400" cy="758952"/>
          </a:xfrm>
        </p:spPr>
        <p:txBody>
          <a:bodyPr rtlCol="0"/>
          <a:lstStyle/>
          <a:p>
            <a:pPr rtl="0"/>
            <a:r>
              <a:rPr lang="sr-Latn-RS" noProof="0"/>
              <a:t>Kliknite da biste uredili stil za naslov mastera</a:t>
            </a:r>
            <a:endParaRPr kumimoji="0" lang="sr-Latn-RS" noProof="0"/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 rtlCol="0"/>
          <a:lstStyle/>
          <a:p>
            <a:pPr rtl="0" eaLnBrk="1" latinLnBrk="0" hangingPunct="1"/>
            <a:fld id="{27383453-0876-4147-B767-1E29AF8F4512}" type="datetime1">
              <a:rPr lang="sr-Latn-RS" noProof="0" smtClean="0"/>
              <a:t>17.8.2021.</a:t>
            </a:fld>
            <a:endParaRPr lang="sr-Latn-RS" noProof="0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sr-Latn-RS" noProof="0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C6B1FF6-39B9-40F5-8B67-33C6354A3D4F}" type="slidenum">
              <a:rPr kumimoji="0" lang="sr-Latn-RS" noProof="0" smtClean="0"/>
              <a:pPr eaLnBrk="1" latinLnBrk="0" hangingPunct="1"/>
              <a:t>‹#›</a:t>
            </a:fld>
            <a:endParaRPr kumimoji="0" lang="sr-Latn-RS" noProof="0"/>
          </a:p>
        </p:txBody>
      </p:sp>
      <p:sp>
        <p:nvSpPr>
          <p:cNvPr id="8" name="Prava linija spajanj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sr-Latn-RS" noProof="0"/>
          </a:p>
        </p:txBody>
      </p:sp>
      <p:sp>
        <p:nvSpPr>
          <p:cNvPr id="10" name="Čuvar mesta za sadržaj 9"/>
          <p:cNvSpPr>
            <a:spLocks noGrp="1"/>
          </p:cNvSpPr>
          <p:nvPr>
            <p:ph sz="half" idx="1" hasCustomPrompt="1"/>
          </p:nvPr>
        </p:nvSpPr>
        <p:spPr>
          <a:xfrm>
            <a:off x="301752" y="1371600"/>
            <a:ext cx="4038600" cy="4681728"/>
          </a:xfrm>
        </p:spPr>
        <p:txBody>
          <a:bodyPr rtlCol="0"/>
          <a:lstStyle>
            <a:lvl1pPr>
              <a:defRPr sz="2500"/>
            </a:lvl1pPr>
          </a:lstStyle>
          <a:p>
            <a:pPr lvl="0" rtl="0" eaLnBrk="1" latinLnBrk="0" hangingPunct="1"/>
            <a:r>
              <a:rPr lang="sr-Latn-RS" noProof="0"/>
              <a:t>Kliknite da biste uredili stilove za tekst mastera</a:t>
            </a:r>
          </a:p>
          <a:p>
            <a:pPr lvl="1" rtl="0" eaLnBrk="1" latinLnBrk="0" hangingPunct="1"/>
            <a:r>
              <a:rPr lang="sr-Latn-RS" noProof="0"/>
              <a:t>Drugi nivo</a:t>
            </a:r>
          </a:p>
          <a:p>
            <a:pPr lvl="2" rtl="0" eaLnBrk="1" latinLnBrk="0" hangingPunct="1"/>
            <a:r>
              <a:rPr lang="sr-Latn-RS" noProof="0"/>
              <a:t>Treći nivo</a:t>
            </a:r>
          </a:p>
          <a:p>
            <a:pPr lvl="3" rtl="0" eaLnBrk="1" latinLnBrk="0" hangingPunct="1"/>
            <a:r>
              <a:rPr lang="sr-Latn-RS" noProof="0"/>
              <a:t>Četvrti nivo</a:t>
            </a:r>
          </a:p>
          <a:p>
            <a:pPr lvl="4" rtl="0" eaLnBrk="1" latinLnBrk="0" hangingPunct="1"/>
            <a:r>
              <a:rPr lang="sr-Latn-RS" noProof="0"/>
              <a:t>Peti nivo</a:t>
            </a:r>
            <a:endParaRPr kumimoji="0" lang="sr-Latn-RS" noProof="0"/>
          </a:p>
        </p:txBody>
      </p:sp>
      <p:sp>
        <p:nvSpPr>
          <p:cNvPr id="12" name="Čuvar mesta za sadržaj 11"/>
          <p:cNvSpPr>
            <a:spLocks noGrp="1"/>
          </p:cNvSpPr>
          <p:nvPr>
            <p:ph sz="half" idx="2" hasCustomPrompt="1"/>
          </p:nvPr>
        </p:nvSpPr>
        <p:spPr>
          <a:xfrm>
            <a:off x="4800600" y="1371600"/>
            <a:ext cx="4038600" cy="4681728"/>
          </a:xfrm>
        </p:spPr>
        <p:txBody>
          <a:bodyPr rtlCol="0"/>
          <a:lstStyle>
            <a:lvl1pPr>
              <a:defRPr sz="2500"/>
            </a:lvl1pPr>
          </a:lstStyle>
          <a:p>
            <a:pPr lvl="0" rtl="0" eaLnBrk="1" latinLnBrk="0" hangingPunct="1"/>
            <a:r>
              <a:rPr lang="sr-Latn-RS" noProof="0"/>
              <a:t>Kliknite da biste uredili stilove za tekst mastera</a:t>
            </a:r>
          </a:p>
          <a:p>
            <a:pPr lvl="1" rtl="0" eaLnBrk="1" latinLnBrk="0" hangingPunct="1"/>
            <a:r>
              <a:rPr lang="sr-Latn-RS" noProof="0"/>
              <a:t>Drugi nivo</a:t>
            </a:r>
          </a:p>
          <a:p>
            <a:pPr lvl="2" rtl="0" eaLnBrk="1" latinLnBrk="0" hangingPunct="1"/>
            <a:r>
              <a:rPr lang="sr-Latn-RS" noProof="0"/>
              <a:t>Treći nivo</a:t>
            </a:r>
          </a:p>
          <a:p>
            <a:pPr lvl="3" rtl="0" eaLnBrk="1" latinLnBrk="0" hangingPunct="1"/>
            <a:r>
              <a:rPr lang="sr-Latn-RS" noProof="0"/>
              <a:t>Četvrti nivo</a:t>
            </a:r>
          </a:p>
          <a:p>
            <a:pPr lvl="4" rtl="0" eaLnBrk="1" latinLnBrk="0" hangingPunct="1"/>
            <a:r>
              <a:rPr lang="sr-Latn-RS" noProof="0"/>
              <a:t>Peti nivo</a:t>
            </a:r>
            <a:endParaRPr kumimoji="0" lang="sr-Latn-RS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eđenj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a linija spajanj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sr-Latn-RS" noProof="0"/>
          </a:p>
        </p:txBody>
      </p:sp>
      <p:sp>
        <p:nvSpPr>
          <p:cNvPr id="20" name="Pravougaoni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sr-Latn-RS" noProof="0"/>
          </a:p>
        </p:txBody>
      </p:sp>
      <p:sp>
        <p:nvSpPr>
          <p:cNvPr id="19" name="Pravougao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sr-Latn-RS" noProof="0"/>
          </a:p>
        </p:txBody>
      </p:sp>
      <p:sp>
        <p:nvSpPr>
          <p:cNvPr id="21" name="Pravougaoni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sr-Latn-RS" noProof="0"/>
          </a:p>
        </p:txBody>
      </p:sp>
      <p:sp>
        <p:nvSpPr>
          <p:cNvPr id="22" name="Pravougaoni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sr-Latn-RS" noProof="0"/>
          </a:p>
        </p:txBody>
      </p:sp>
      <p:sp>
        <p:nvSpPr>
          <p:cNvPr id="11" name="Pravougaoni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r-Latn-RS" noProof="0"/>
          </a:p>
        </p:txBody>
      </p:sp>
      <p:sp>
        <p:nvSpPr>
          <p:cNvPr id="13" name="Pravougaoni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sr-Latn-RS" noProof="0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 hasCustomPrompt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sr-Latn-RS" noProof="0"/>
              <a:t>Kliknite da biste uredili stilove za tekst mastera</a:t>
            </a:r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3" hasCustomPrompt="1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sr-Latn-RS" noProof="0"/>
              <a:t>Kliknite da biste uredili stilove za tekst mastera</a:t>
            </a:r>
          </a:p>
        </p:txBody>
      </p:sp>
      <p:sp>
        <p:nvSpPr>
          <p:cNvPr id="7" name="Čuvar mesta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16FCE80B-2A7E-4DAB-876C-5842BF57916A}" type="datetime1">
              <a:rPr lang="sr-Latn-RS" noProof="0" smtClean="0"/>
              <a:t>17.8.2021.</a:t>
            </a:fld>
            <a:endParaRPr lang="sr-Latn-RS" noProof="0"/>
          </a:p>
        </p:txBody>
      </p:sp>
      <p:sp>
        <p:nvSpPr>
          <p:cNvPr id="8" name="Čuvar mesta za podnožj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 rtlCol="0"/>
          <a:lstStyle/>
          <a:p>
            <a:pPr rtl="0"/>
            <a:endParaRPr kumimoji="0" lang="sr-Latn-RS" noProof="0"/>
          </a:p>
        </p:txBody>
      </p:sp>
      <p:sp>
        <p:nvSpPr>
          <p:cNvPr id="15" name="Prava linija spajanj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sr-Latn-RS" noProof="0"/>
          </a:p>
        </p:txBody>
      </p:sp>
      <p:sp>
        <p:nvSpPr>
          <p:cNvPr id="18" name="Pravougaoni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sr-Latn-RS" noProof="0"/>
          </a:p>
        </p:txBody>
      </p:sp>
      <p:sp>
        <p:nvSpPr>
          <p:cNvPr id="24" name="Čuvar mesta za sadržaj 23"/>
          <p:cNvSpPr>
            <a:spLocks noGrp="1"/>
          </p:cNvSpPr>
          <p:nvPr>
            <p:ph sz="quarter" idx="2" hasCustomPrompt="1"/>
          </p:nvPr>
        </p:nvSpPr>
        <p:spPr>
          <a:xfrm>
            <a:off x="301752" y="2471383"/>
            <a:ext cx="4041648" cy="3818404"/>
          </a:xfrm>
        </p:spPr>
        <p:txBody>
          <a:bodyPr rtlCol="0"/>
          <a:lstStyle/>
          <a:p>
            <a:pPr lvl="0" rtl="0" eaLnBrk="1" latinLnBrk="0" hangingPunct="1"/>
            <a:r>
              <a:rPr lang="sr-Latn-RS" noProof="0"/>
              <a:t>Kliknite da biste uredili stilove za tekst mastera</a:t>
            </a:r>
          </a:p>
          <a:p>
            <a:pPr lvl="1" rtl="0" eaLnBrk="1" latinLnBrk="0" hangingPunct="1"/>
            <a:r>
              <a:rPr lang="sr-Latn-RS" noProof="0"/>
              <a:t>Drugi nivo</a:t>
            </a:r>
          </a:p>
          <a:p>
            <a:pPr lvl="2" rtl="0" eaLnBrk="1" latinLnBrk="0" hangingPunct="1"/>
            <a:r>
              <a:rPr lang="sr-Latn-RS" noProof="0"/>
              <a:t>Treći nivo</a:t>
            </a:r>
          </a:p>
          <a:p>
            <a:pPr lvl="3" rtl="0" eaLnBrk="1" latinLnBrk="0" hangingPunct="1"/>
            <a:r>
              <a:rPr lang="sr-Latn-RS" noProof="0"/>
              <a:t>Četvrti nivo</a:t>
            </a:r>
          </a:p>
          <a:p>
            <a:pPr lvl="4" rtl="0" eaLnBrk="1" latinLnBrk="0" hangingPunct="1"/>
            <a:r>
              <a:rPr lang="sr-Latn-RS" noProof="0"/>
              <a:t>Peti nivo</a:t>
            </a:r>
            <a:endParaRPr kumimoji="0" lang="sr-Latn-RS" noProof="0"/>
          </a:p>
        </p:txBody>
      </p:sp>
      <p:sp>
        <p:nvSpPr>
          <p:cNvPr id="26" name="Čuvar mesta za sadržaj 25"/>
          <p:cNvSpPr>
            <a:spLocks noGrp="1"/>
          </p:cNvSpPr>
          <p:nvPr>
            <p:ph sz="quarter" idx="4" hasCustomPrompt="1"/>
          </p:nvPr>
        </p:nvSpPr>
        <p:spPr>
          <a:xfrm>
            <a:off x="4800600" y="2471383"/>
            <a:ext cx="4038600" cy="3822192"/>
          </a:xfrm>
        </p:spPr>
        <p:txBody>
          <a:bodyPr rtlCol="0"/>
          <a:lstStyle/>
          <a:p>
            <a:pPr lvl="0" rtl="0" eaLnBrk="1" latinLnBrk="0" hangingPunct="1"/>
            <a:r>
              <a:rPr lang="sr-Latn-RS" noProof="0"/>
              <a:t>Kliknite da biste uredili stilove za tekst mastera</a:t>
            </a:r>
          </a:p>
          <a:p>
            <a:pPr lvl="1" rtl="0" eaLnBrk="1" latinLnBrk="0" hangingPunct="1"/>
            <a:r>
              <a:rPr lang="sr-Latn-RS" noProof="0"/>
              <a:t>Drugi nivo</a:t>
            </a:r>
          </a:p>
          <a:p>
            <a:pPr lvl="2" rtl="0" eaLnBrk="1" latinLnBrk="0" hangingPunct="1"/>
            <a:r>
              <a:rPr lang="sr-Latn-RS" noProof="0"/>
              <a:t>Treći nivo</a:t>
            </a:r>
          </a:p>
          <a:p>
            <a:pPr lvl="3" rtl="0" eaLnBrk="1" latinLnBrk="0" hangingPunct="1"/>
            <a:r>
              <a:rPr lang="sr-Latn-RS" noProof="0"/>
              <a:t>Četvrti nivo</a:t>
            </a:r>
          </a:p>
          <a:p>
            <a:pPr lvl="4" rtl="0" eaLnBrk="1" latinLnBrk="0" hangingPunct="1"/>
            <a:r>
              <a:rPr lang="sr-Latn-RS" noProof="0"/>
              <a:t>Peti nivo</a:t>
            </a:r>
            <a:endParaRPr kumimoji="0" lang="sr-Latn-RS" noProof="0"/>
          </a:p>
        </p:txBody>
      </p:sp>
      <p:sp>
        <p:nvSpPr>
          <p:cNvPr id="25" name="Ovalno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r-Latn-RS" noProof="0"/>
          </a:p>
        </p:txBody>
      </p:sp>
      <p:sp>
        <p:nvSpPr>
          <p:cNvPr id="27" name="Ovalno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r-Latn-RS" noProof="0"/>
          </a:p>
        </p:txBody>
      </p:sp>
      <p:sp>
        <p:nvSpPr>
          <p:cNvPr id="9" name="Čuvar mesta za broj slajd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 rtlCol="0"/>
          <a:lstStyle>
            <a:lvl1pPr algn="ctr">
              <a:defRPr/>
            </a:lvl1pPr>
          </a:lstStyle>
          <a:p>
            <a:pPr algn="ctr" rtl="0" eaLnBrk="1" latinLnBrk="0" hangingPunct="1"/>
            <a:fld id="{2C6B1FF6-39B9-40F5-8B67-33C6354A3D4F}" type="slidenum">
              <a:rPr kumimoji="0" lang="sr-Latn-RS" noProof="0" smtClean="0"/>
              <a:pPr algn="ctr" eaLnBrk="1" latinLnBrk="0" hangingPunct="1"/>
              <a:t>‹#›</a:t>
            </a:fld>
            <a:endParaRPr kumimoji="0" lang="sr-Latn-RS" noProof="0"/>
          </a:p>
        </p:txBody>
      </p:sp>
      <p:sp>
        <p:nvSpPr>
          <p:cNvPr id="23" name="Naslov 22"/>
          <p:cNvSpPr>
            <a:spLocks noGrp="1"/>
          </p:cNvSpPr>
          <p:nvPr>
            <p:ph type="title" hasCustomPrompt="1"/>
          </p:nvPr>
        </p:nvSpPr>
        <p:spPr/>
        <p:txBody>
          <a:bodyPr rtlCol="0" anchor="b" anchorCtr="0"/>
          <a:lstStyle/>
          <a:p>
            <a:pPr rtl="0"/>
            <a:r>
              <a:rPr lang="sr-Latn-RS" noProof="0"/>
              <a:t>Kliknite da biste uredili stil za naslov mastera</a:t>
            </a:r>
            <a:endParaRPr kumimoji="0" lang="sr-Latn-RS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r-Latn-RS" noProof="0"/>
              <a:t>Kliknite da biste uredili stil za naslov mastera</a:t>
            </a:r>
            <a:endParaRPr kumimoji="0" lang="sr-Latn-RS" noProof="0"/>
          </a:p>
        </p:txBody>
      </p:sp>
      <p:sp>
        <p:nvSpPr>
          <p:cNvPr id="3" name="Čuvar mesta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C779850D-CB0E-45F9-86D2-69730575DAEB}" type="datetime1">
              <a:rPr lang="sr-Latn-RS" noProof="0" smtClean="0"/>
              <a:t>17.8.2021.</a:t>
            </a:fld>
            <a:endParaRPr lang="sr-Latn-RS" noProof="0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sr-Latn-RS" noProof="0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 rtlCol="0"/>
          <a:lstStyle/>
          <a:p>
            <a:pPr rtl="0"/>
            <a:fld id="{2C6B1FF6-39B9-40F5-8B67-33C6354A3D4F}" type="slidenum">
              <a:rPr kumimoji="0" lang="sr-Latn-RS" noProof="0" smtClean="0"/>
              <a:pPr eaLnBrk="1" latinLnBrk="0" hangingPunct="1"/>
              <a:t>‹#›</a:t>
            </a:fld>
            <a:endParaRPr kumimoji="0" lang="sr-Latn-RS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ugao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sr-Latn-RS" noProof="0"/>
          </a:p>
        </p:txBody>
      </p:sp>
      <p:sp>
        <p:nvSpPr>
          <p:cNvPr id="8" name="Pravougaoni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sr-Latn-RS" noProof="0"/>
          </a:p>
        </p:txBody>
      </p:sp>
      <p:sp>
        <p:nvSpPr>
          <p:cNvPr id="10" name="Pravougaoni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sr-Latn-RS" noProof="0"/>
          </a:p>
        </p:txBody>
      </p:sp>
      <p:sp>
        <p:nvSpPr>
          <p:cNvPr id="9" name="Pravougaoni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sr-Latn-RS" noProof="0"/>
          </a:p>
        </p:txBody>
      </p:sp>
      <p:sp>
        <p:nvSpPr>
          <p:cNvPr id="5" name="Pravougaoni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sr-Latn-RS" noProof="0"/>
          </a:p>
        </p:txBody>
      </p:sp>
      <p:sp>
        <p:nvSpPr>
          <p:cNvPr id="6" name="Pravougaoni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sr-Latn-RS" noProof="0"/>
          </a:p>
        </p:txBody>
      </p:sp>
      <p:sp>
        <p:nvSpPr>
          <p:cNvPr id="2" name="Čuvar mesta za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21C901DC-FCA1-470B-A2D8-733DA4EFA774}" type="datetime1">
              <a:rPr lang="sr-Latn-RS" noProof="0" smtClean="0"/>
              <a:t>17.8.2021.</a:t>
            </a:fld>
            <a:endParaRPr lang="sr-Latn-RS" noProof="0"/>
          </a:p>
        </p:txBody>
      </p:sp>
      <p:sp>
        <p:nvSpPr>
          <p:cNvPr id="3" name="Čuvar mesta za podnožj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sr-Latn-RS" noProof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fld id="{2C6B1FF6-39B9-40F5-8B67-33C6354A3D4F}" type="slidenum">
              <a:rPr kumimoji="0" lang="sr-Latn-RS" noProof="0" smtClean="0"/>
              <a:pPr eaLnBrk="1" latinLnBrk="0" hangingPunct="1"/>
              <a:t>‹#›</a:t>
            </a:fld>
            <a:endParaRPr kumimoji="0" lang="sr-Latn-RS" noProof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a nat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avougaoni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sr-Latn-RS" noProof="0"/>
          </a:p>
        </p:txBody>
      </p:sp>
      <p:sp>
        <p:nvSpPr>
          <p:cNvPr id="15" name="Pravougao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sr-Latn-RS" noProof="0"/>
          </a:p>
        </p:txBody>
      </p:sp>
      <p:sp>
        <p:nvSpPr>
          <p:cNvPr id="18" name="Pravougaoni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sr-Latn-RS" noProof="0"/>
          </a:p>
        </p:txBody>
      </p:sp>
      <p:sp>
        <p:nvSpPr>
          <p:cNvPr id="16" name="Pravougaoni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sr-Latn-RS" noProof="0"/>
          </a:p>
        </p:txBody>
      </p:sp>
      <p:sp>
        <p:nvSpPr>
          <p:cNvPr id="17" name="Pravougao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sr-Latn-RS" noProof="0"/>
          </a:p>
        </p:txBody>
      </p:sp>
      <p:sp>
        <p:nvSpPr>
          <p:cNvPr id="13" name="Pravougaoni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r-Latn-RS" noProof="0"/>
          </a:p>
        </p:txBody>
      </p:sp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381000" y="914400"/>
            <a:ext cx="2362200" cy="990600"/>
          </a:xfrm>
        </p:spPr>
        <p:txBody>
          <a:bodyPr rtlCol="0"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rtl="0"/>
            <a:r>
              <a:rPr lang="sr-Latn-RS" noProof="0"/>
              <a:t>Kliknite da biste uredili stil za naslov mastera</a:t>
            </a:r>
            <a:endParaRPr kumimoji="0" lang="sr-Latn-RS" noProof="0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2" hasCustomPrompt="1"/>
          </p:nvPr>
        </p:nvSpPr>
        <p:spPr>
          <a:xfrm>
            <a:off x="381000" y="1981200"/>
            <a:ext cx="2362200" cy="4144963"/>
          </a:xfrm>
        </p:spPr>
        <p:txBody>
          <a:bodyPr rtlCol="0"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rtl="0" eaLnBrk="1" latinLnBrk="0" hangingPunct="1"/>
            <a:r>
              <a:rPr lang="sr-Latn-RS" noProof="0"/>
              <a:t>Kliknite da biste uredili stilove za tekst mastera</a:t>
            </a:r>
          </a:p>
        </p:txBody>
      </p:sp>
      <p:sp>
        <p:nvSpPr>
          <p:cNvPr id="8" name="Pravougaoni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sr-Latn-RS" noProof="0"/>
          </a:p>
        </p:txBody>
      </p:sp>
      <p:sp>
        <p:nvSpPr>
          <p:cNvPr id="9" name="Prava linija spajanj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sr-Latn-RS" noProof="0"/>
          </a:p>
        </p:txBody>
      </p:sp>
      <p:sp>
        <p:nvSpPr>
          <p:cNvPr id="20" name="Čuvar mesta za sadržaj 19"/>
          <p:cNvSpPr>
            <a:spLocks noGrp="1"/>
          </p:cNvSpPr>
          <p:nvPr>
            <p:ph sz="quarter" idx="1" hasCustomPrompt="1"/>
          </p:nvPr>
        </p:nvSpPr>
        <p:spPr>
          <a:xfrm>
            <a:off x="3124200" y="685800"/>
            <a:ext cx="5638800" cy="5410200"/>
          </a:xfrm>
        </p:spPr>
        <p:txBody>
          <a:bodyPr rtlCol="0"/>
          <a:lstStyle/>
          <a:p>
            <a:pPr lvl="0" rtl="0" eaLnBrk="1" latinLnBrk="0" hangingPunct="1"/>
            <a:r>
              <a:rPr lang="sr-Latn-RS" noProof="0"/>
              <a:t>Kliknite da biste uredili stilove za tekst mastera</a:t>
            </a:r>
          </a:p>
          <a:p>
            <a:pPr lvl="1" rtl="0" eaLnBrk="1" latinLnBrk="0" hangingPunct="1"/>
            <a:r>
              <a:rPr lang="sr-Latn-RS" noProof="0"/>
              <a:t>Drugi nivo</a:t>
            </a:r>
          </a:p>
          <a:p>
            <a:pPr lvl="2" rtl="0" eaLnBrk="1" latinLnBrk="0" hangingPunct="1"/>
            <a:r>
              <a:rPr lang="sr-Latn-RS" noProof="0"/>
              <a:t>Treći nivo</a:t>
            </a:r>
          </a:p>
          <a:p>
            <a:pPr lvl="3" rtl="0" eaLnBrk="1" latinLnBrk="0" hangingPunct="1"/>
            <a:r>
              <a:rPr lang="sr-Latn-RS" noProof="0"/>
              <a:t>Četvrti nivo</a:t>
            </a:r>
          </a:p>
          <a:p>
            <a:pPr lvl="4" rtl="0" eaLnBrk="1" latinLnBrk="0" hangingPunct="1"/>
            <a:r>
              <a:rPr lang="sr-Latn-RS" noProof="0"/>
              <a:t>Peti nivo</a:t>
            </a:r>
            <a:endParaRPr kumimoji="0" lang="sr-Latn-RS" noProof="0"/>
          </a:p>
        </p:txBody>
      </p:sp>
      <p:sp>
        <p:nvSpPr>
          <p:cNvPr id="10" name="Ovalno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r-Latn-RS" noProof="0"/>
          </a:p>
        </p:txBody>
      </p:sp>
      <p:sp>
        <p:nvSpPr>
          <p:cNvPr id="11" name="Ovalno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r-Latn-RS" noProof="0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 rtlCol="0"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rtl="0"/>
            <a:fld id="{2C6B1FF6-39B9-40F5-8B67-33C6354A3D4F}" type="slidenum">
              <a:rPr kumimoji="0" lang="sr-Latn-RS" noProof="0" smtClean="0"/>
              <a:pPr eaLnBrk="1" latinLnBrk="0" hangingPunct="1"/>
              <a:t>‹#›</a:t>
            </a:fld>
            <a:endParaRPr kumimoji="0" lang="sr-Latn-RS" noProof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Pravougaoni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sr-Latn-RS" noProof="0"/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F92DCB07-02D1-4626-A1C5-8D1EB77299C7}" type="datetime1">
              <a:rPr lang="sr-Latn-RS" noProof="0" smtClean="0"/>
              <a:t>17.8.2021.</a:t>
            </a:fld>
            <a:endParaRPr lang="sr-Latn-RS" noProof="0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 rtlCol="0"/>
          <a:lstStyle/>
          <a:p>
            <a:pPr rtl="0"/>
            <a:endParaRPr kumimoji="0" lang="sr-Latn-RS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rava linija spajanj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sr-Latn-RS" noProof="0"/>
          </a:p>
        </p:txBody>
      </p:sp>
      <p:sp>
        <p:nvSpPr>
          <p:cNvPr id="19" name="Pravougao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sr-Latn-RS" noProof="0"/>
          </a:p>
        </p:txBody>
      </p:sp>
      <p:sp>
        <p:nvSpPr>
          <p:cNvPr id="16" name="Pravougaoni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sr-Latn-RS" noProof="0"/>
          </a:p>
        </p:txBody>
      </p:sp>
      <p:sp>
        <p:nvSpPr>
          <p:cNvPr id="17" name="Pravougaoni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sr-Latn-RS" noProof="0"/>
          </a:p>
        </p:txBody>
      </p:sp>
      <p:sp>
        <p:nvSpPr>
          <p:cNvPr id="18" name="Pravougao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sr-Latn-RS" noProof="0"/>
          </a:p>
        </p:txBody>
      </p:sp>
      <p:sp>
        <p:nvSpPr>
          <p:cNvPr id="20" name="Pravougaoni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sr-Latn-RS" noProof="0"/>
          </a:p>
        </p:txBody>
      </p:sp>
      <p:sp>
        <p:nvSpPr>
          <p:cNvPr id="8" name="Pravougaoni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r-Latn-RS" noProof="0"/>
          </a:p>
        </p:txBody>
      </p:sp>
      <p:sp>
        <p:nvSpPr>
          <p:cNvPr id="15" name="Pravougaoni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sr-Latn-RS" noProof="0"/>
          </a:p>
        </p:txBody>
      </p:sp>
      <p:sp>
        <p:nvSpPr>
          <p:cNvPr id="12" name="Ovalno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r-Latn-RS" noProof="0"/>
          </a:p>
        </p:txBody>
      </p:sp>
      <p:sp>
        <p:nvSpPr>
          <p:cNvPr id="13" name="Ovalno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r-Latn-RS" noProof="0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 rtlCol="0"/>
          <a:lstStyle/>
          <a:p>
            <a:pPr rtl="0"/>
            <a:fld id="{2C6B1FF6-39B9-40F5-8B67-33C6354A3D4F}" type="slidenum">
              <a:rPr kumimoji="0" lang="sr-Latn-RS" noProof="0" smtClean="0"/>
              <a:pPr eaLnBrk="1" latinLnBrk="0" hangingPunct="1"/>
              <a:t>‹#›</a:t>
            </a:fld>
            <a:endParaRPr kumimoji="0" lang="sr-Latn-RS" noProof="0"/>
          </a:p>
        </p:txBody>
      </p:sp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3000375" y="5029200"/>
            <a:ext cx="5867400" cy="1219200"/>
          </a:xfrm>
        </p:spPr>
        <p:txBody>
          <a:bodyPr rtlCol="0"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rtl="0"/>
            <a:r>
              <a:rPr lang="sr-Latn-RS" noProof="0"/>
              <a:t>Kliknite da biste uredili stil za naslov mastera</a:t>
            </a:r>
            <a:endParaRPr kumimoji="0" lang="sr-Latn-RS" noProof="0"/>
          </a:p>
        </p:txBody>
      </p:sp>
      <p:sp>
        <p:nvSpPr>
          <p:cNvPr id="3" name="Čuvar mesta za sliku 2"/>
          <p:cNvSpPr>
            <a:spLocks noGrp="1"/>
          </p:cNvSpPr>
          <p:nvPr>
            <p:ph type="pic" idx="1" hasCustomPrompt="1"/>
          </p:nvPr>
        </p:nvSpPr>
        <p:spPr>
          <a:xfrm>
            <a:off x="3000375" y="609600"/>
            <a:ext cx="5867400" cy="4267200"/>
          </a:xfrm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sr-Latn-RS" noProof="0"/>
              <a:t>Kliknite na ikonu da biste dodali sliku</a:t>
            </a:r>
            <a:endParaRPr kumimoji="0" lang="sr-Latn-RS" noProof="0"/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 hasCustomPrompt="1"/>
          </p:nvPr>
        </p:nvSpPr>
        <p:spPr>
          <a:xfrm>
            <a:off x="381000" y="990600"/>
            <a:ext cx="2438400" cy="5257800"/>
          </a:xfrm>
        </p:spPr>
        <p:txBody>
          <a:bodyPr rtlCol="0"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sr-Latn-RS" noProof="0"/>
              <a:t>Kliknite da biste uredili stilove za tekst mastera</a:t>
            </a:r>
          </a:p>
        </p:txBody>
      </p:sp>
      <p:sp>
        <p:nvSpPr>
          <p:cNvPr id="22" name="Pravougaoni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sr-Latn-RS" noProof="0"/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 rtlCol="0"/>
          <a:lstStyle/>
          <a:p>
            <a:pPr rtl="0" eaLnBrk="1" latinLnBrk="0" hangingPunct="1"/>
            <a:fld id="{9408D6A2-5C90-4208-9342-BDC87DD644EA}" type="datetime1">
              <a:rPr lang="sr-Latn-RS" noProof="0" smtClean="0"/>
              <a:t>17.8.2021.</a:t>
            </a:fld>
            <a:endParaRPr lang="sr-Latn-RS" noProof="0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 rtlCol="0"/>
          <a:lstStyle/>
          <a:p>
            <a:pPr rtl="0"/>
            <a:endParaRPr kumimoji="0" lang="sr-Latn-RS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ugaoni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sr-Latn-RS" noProof="0"/>
          </a:p>
        </p:txBody>
      </p:sp>
      <p:sp>
        <p:nvSpPr>
          <p:cNvPr id="16" name="Pravougaoni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sr-Latn-RS" noProof="0"/>
          </a:p>
        </p:txBody>
      </p:sp>
      <p:sp>
        <p:nvSpPr>
          <p:cNvPr id="18" name="Pravougao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sr-Latn-RS" noProof="0"/>
          </a:p>
        </p:txBody>
      </p:sp>
      <p:sp>
        <p:nvSpPr>
          <p:cNvPr id="19" name="Pravougaoni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sr-Latn-RS" noProof="0"/>
          </a:p>
        </p:txBody>
      </p:sp>
      <p:sp>
        <p:nvSpPr>
          <p:cNvPr id="9" name="Pravougaoni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sr-Latn-RS" noProof="0"/>
          </a:p>
        </p:txBody>
      </p:sp>
      <p:sp>
        <p:nvSpPr>
          <p:cNvPr id="14" name="Čuvar mesta za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 rtlCol="0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rtl="0" eaLnBrk="1" latinLnBrk="0" hangingPunct="1"/>
            <a:fld id="{CAF633B7-4F64-4323-8024-B6103E55C98C}" type="datetime1">
              <a:rPr lang="sr-Latn-RS" noProof="0" smtClean="0"/>
              <a:t>17.8.2021.</a:t>
            </a:fld>
            <a:endParaRPr lang="sr-Latn-RS" sz="1400" noProof="0" dirty="0">
              <a:solidFill>
                <a:srgbClr val="FFFFFF"/>
              </a:solidFill>
            </a:endParaRPr>
          </a:p>
        </p:txBody>
      </p:sp>
      <p:sp>
        <p:nvSpPr>
          <p:cNvPr id="3" name="Čuvar mesta za podnožj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 rtlCol="0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rtl="0" eaLnBrk="1" latinLnBrk="0" hangingPunct="1"/>
            <a:endParaRPr kumimoji="0" lang="sr-Latn-RS" noProof="0">
              <a:solidFill>
                <a:srgbClr val="FFFFFF"/>
              </a:solidFill>
            </a:endParaRPr>
          </a:p>
        </p:txBody>
      </p:sp>
      <p:sp>
        <p:nvSpPr>
          <p:cNvPr id="8" name="Pravougaoni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sr-Latn-RS" noProof="0"/>
          </a:p>
        </p:txBody>
      </p:sp>
      <p:sp>
        <p:nvSpPr>
          <p:cNvPr id="10" name="Prava linija spajanj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sr-Latn-RS" noProof="0"/>
          </a:p>
        </p:txBody>
      </p:sp>
      <p:sp>
        <p:nvSpPr>
          <p:cNvPr id="12" name="Ovalno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r-Latn-RS" noProof="0"/>
          </a:p>
        </p:txBody>
      </p:sp>
      <p:sp>
        <p:nvSpPr>
          <p:cNvPr id="15" name="Ovalno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r-Latn-RS" noProof="0"/>
          </a:p>
        </p:txBody>
      </p:sp>
      <p:sp>
        <p:nvSpPr>
          <p:cNvPr id="23" name="Čuvar mesta za broj slajd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rtlCol="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rtl="0" eaLnBrk="1" latinLnBrk="0" hangingPunct="1"/>
            <a:fld id="{2C6B1FF6-39B9-40F5-8B67-33C6354A3D4F}" type="slidenum">
              <a:rPr kumimoji="0" lang="sr-Latn-RS" noProof="0" smtClean="0"/>
              <a:pPr algn="ctr" eaLnBrk="1" latinLnBrk="0" hangingPunct="1"/>
              <a:t>‹#›</a:t>
            </a:fld>
            <a:endParaRPr kumimoji="0" lang="sr-Latn-RS" sz="1600" noProof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Čuvar mesta za naslov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rtlCol="0" anchor="b">
            <a:normAutofit/>
          </a:bodyPr>
          <a:lstStyle/>
          <a:p>
            <a:pPr rtl="0"/>
            <a:r>
              <a:rPr lang="sr-Latn-RS" noProof="0"/>
              <a:t>Kliknite da biste uredili stil za naslov mastera</a:t>
            </a:r>
            <a:endParaRPr kumimoji="0" lang="sr-Latn-RS" noProof="0"/>
          </a:p>
        </p:txBody>
      </p:sp>
      <p:sp>
        <p:nvSpPr>
          <p:cNvPr id="13" name="Čuvar mesta za teks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sr-Latn-RS" noProof="0"/>
              <a:t>Kliknite da biste uredili stilove za tekst mastera</a:t>
            </a:r>
          </a:p>
          <a:p>
            <a:pPr lvl="1" rtl="0" eaLnBrk="1" latinLnBrk="0" hangingPunct="1"/>
            <a:r>
              <a:rPr lang="sr-Latn-RS" noProof="0"/>
              <a:t>Drugi nivo</a:t>
            </a:r>
          </a:p>
          <a:p>
            <a:pPr lvl="2" rtl="0" eaLnBrk="1" latinLnBrk="0" hangingPunct="1"/>
            <a:r>
              <a:rPr lang="sr-Latn-RS" noProof="0"/>
              <a:t>Treći nivo</a:t>
            </a:r>
          </a:p>
          <a:p>
            <a:pPr lvl="3" rtl="0" eaLnBrk="1" latinLnBrk="0" hangingPunct="1"/>
            <a:r>
              <a:rPr lang="sr-Latn-RS" noProof="0"/>
              <a:t>Četvrti nivo</a:t>
            </a:r>
          </a:p>
          <a:p>
            <a:pPr lvl="4" rtl="0" eaLnBrk="1" latinLnBrk="0" hangingPunct="1"/>
            <a:r>
              <a:rPr lang="sr-Latn-RS" noProof="0"/>
              <a:t>Peti nivo</a:t>
            </a:r>
            <a:endParaRPr kumimoji="0" lang="sr-Latn-RS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slov 1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3" name="Naslov 2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00167303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22.jpeg" Id="rId2" /><Relationship Type="http://schemas.openxmlformats.org/officeDocument/2006/relationships/image" Target="/ppt/media/image13.jpeg" Id="rId1" /></Relationships>
</file>

<file path=ppt/theme/theme12.xml><?xml version="1.0" encoding="utf-8"?>
<a:theme xmlns:a="http://schemas.openxmlformats.org/drawingml/2006/main" name="Građansko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T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Civic</ap:Template>
  <ap:TotalTime>3</ap:TotalTime>
  <ap:Words>1</ap:Words>
  <ap:PresentationFormat>Projekcija na ekranu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Korišćeni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ap:HeadingPairs>
  <ap:TitlesOfParts>
    <vt:vector baseType="lpstr" size="6">
      <vt:lpstr>Calibri</vt:lpstr>
      <vt:lpstr>Georgia</vt:lpstr>
      <vt:lpstr>Wingdings</vt:lpstr>
      <vt:lpstr>Wingdings 2</vt:lpstr>
      <vt:lpstr>Građansko</vt:lpstr>
      <vt:lpstr>PowerPoint prezentacija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2014-09-16T21:32:06Z</dcterms:created>
  <dcterms:modified xsi:type="dcterms:W3CDTF">2021-08-17T08:10:03Z</dcterms:modified>
</cp:coreProperties>
</file>