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1394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7T08:13:22.719" v="20" actId="790"/>
      <pc:docMkLst>
        <pc:docMk/>
      </pc:docMkLst>
      <pc:sldChg chg="modSp mod modNotes modNotesTx">
        <pc:chgData name="Fake Test User" userId="SID-0" providerId="Test" clId="FakeClientId" dt="2021-08-17T08:12:53.500" v="17" actId="790"/>
        <pc:sldMkLst>
          <pc:docMk/>
          <pc:sldMk cId="182139768" sldId="256"/>
        </pc:sldMkLst>
        <pc:spChg chg="mod">
          <ac:chgData name="Fake Test User" userId="SID-0" providerId="Test" clId="FakeClientId" dt="2021-08-17T08:10:31.735" v="0" actId="790"/>
          <ac:spMkLst>
            <pc:docMk/>
            <pc:sldMk cId="182139768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7T08:10:31.735" v="0" actId="790"/>
          <ac:spMkLst>
            <pc:docMk/>
            <pc:sldMk cId="182139768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7T08:13:22.719" v="20" actId="790"/>
        <pc:sldMasterMkLst>
          <pc:docMk/>
          <pc:sldMasterMk cId="0" sldId="2147483960"/>
        </pc:sldMasterMkLst>
        <pc:spChg chg="mod">
          <ac:chgData name="Fake Test User" userId="SID-0" providerId="Test" clId="FakeClientId" dt="2021-08-17T08:10:56.141" v="2" actId="790"/>
          <ac:spMkLst>
            <pc:docMk/>
            <pc:sldMasterMk cId="0" sldId="2147483960"/>
            <ac:spMk id="2" creationId="{00000000-0000-0000-0000-000000000000}"/>
          </ac:spMkLst>
        </pc:spChg>
        <pc:spChg chg="mod">
          <ac:chgData name="Fake Test User" userId="SID-0" providerId="Test" clId="FakeClientId" dt="2021-08-17T08:10:56.141" v="2" actId="790"/>
          <ac:spMkLst>
            <pc:docMk/>
            <pc:sldMasterMk cId="0" sldId="2147483960"/>
            <ac:spMk id="3" creationId="{00000000-0000-0000-0000-000000000000}"/>
          </ac:spMkLst>
        </pc:spChg>
        <pc:spChg chg="mod">
          <ac:chgData name="Fake Test User" userId="SID-0" providerId="Test" clId="FakeClientId" dt="2021-08-17T08:10:56.141" v="2" actId="790"/>
          <ac:spMkLst>
            <pc:docMk/>
            <pc:sldMasterMk cId="0" sldId="2147483960"/>
            <ac:spMk id="4" creationId="{00000000-0000-0000-0000-000000000000}"/>
          </ac:spMkLst>
        </pc:spChg>
        <pc:spChg chg="mod">
          <ac:chgData name="Fake Test User" userId="SID-0" providerId="Test" clId="FakeClientId" dt="2021-08-17T08:10:56.141" v="2" actId="790"/>
          <ac:spMkLst>
            <pc:docMk/>
            <pc:sldMasterMk cId="0" sldId="2147483960"/>
            <ac:spMk id="5" creationId="{00000000-0000-0000-0000-000000000000}"/>
          </ac:spMkLst>
        </pc:spChg>
        <pc:spChg chg="mod">
          <ac:chgData name="Fake Test User" userId="SID-0" providerId="Test" clId="FakeClientId" dt="2021-08-17T08:10:56.141" v="2" actId="790"/>
          <ac:spMkLst>
            <pc:docMk/>
            <pc:sldMasterMk cId="0" sldId="2147483960"/>
            <ac:spMk id="6" creationId="{00000000-0000-0000-0000-000000000000}"/>
          </ac:spMkLst>
        </pc:spChg>
        <pc:spChg chg="mod">
          <ac:chgData name="Fake Test User" userId="SID-0" providerId="Test" clId="FakeClientId" dt="2021-08-17T08:10:56.141" v="2" actId="790"/>
          <ac:spMkLst>
            <pc:docMk/>
            <pc:sldMasterMk cId="0" sldId="2147483960"/>
            <ac:spMk id="7" creationId="{00000000-0000-0000-0000-000000000000}"/>
          </ac:spMkLst>
        </pc:spChg>
        <pc:spChg chg="mod">
          <ac:chgData name="Fake Test User" userId="SID-0" providerId="Test" clId="FakeClientId" dt="2021-08-17T08:10:56.141" v="2" actId="790"/>
          <ac:spMkLst>
            <pc:docMk/>
            <pc:sldMasterMk cId="0" sldId="2147483960"/>
            <ac:spMk id="10" creationId="{00000000-0000-0000-0000-000000000000}"/>
          </ac:spMkLst>
        </pc:spChg>
        <pc:sldLayoutChg chg="modSp mod">
          <pc:chgData name="Fake Test User" userId="SID-0" providerId="Test" clId="FakeClientId" dt="2021-08-17T08:13:22.719" v="20" actId="790"/>
          <pc:sldLayoutMkLst>
            <pc:docMk/>
            <pc:sldMasterMk cId="0" sldId="2147483960"/>
            <pc:sldLayoutMk cId="0" sldId="2147483961"/>
          </pc:sldLayoutMkLst>
          <pc:spChg chg="mod">
            <ac:chgData name="Fake Test User" userId="SID-0" providerId="Test" clId="FakeClientId" dt="2021-08-17T08:13:22.719" v="20" actId="790"/>
            <ac:spMkLst>
              <pc:docMk/>
              <pc:sldMasterMk cId="0" sldId="2147483960"/>
              <pc:sldLayoutMk cId="0" sldId="21474839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13:22.719" v="20" actId="790"/>
            <ac:spMkLst>
              <pc:docMk/>
              <pc:sldMasterMk cId="0" sldId="2147483960"/>
              <pc:sldLayoutMk cId="0" sldId="21474839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13:22.719" v="20" actId="790"/>
            <ac:spMkLst>
              <pc:docMk/>
              <pc:sldMasterMk cId="0" sldId="2147483960"/>
              <pc:sldLayoutMk cId="0" sldId="21474839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13:22.719" v="20" actId="790"/>
            <ac:spMkLst>
              <pc:docMk/>
              <pc:sldMasterMk cId="0" sldId="2147483960"/>
              <pc:sldLayoutMk cId="0" sldId="21474839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8:13:22.719" v="20" actId="790"/>
            <ac:spMkLst>
              <pc:docMk/>
              <pc:sldMasterMk cId="0" sldId="2147483960"/>
              <pc:sldLayoutMk cId="0" sldId="214748396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11:24.485" v="4" actId="790"/>
          <pc:sldLayoutMkLst>
            <pc:docMk/>
            <pc:sldMasterMk cId="0" sldId="2147483960"/>
            <pc:sldLayoutMk cId="0" sldId="2147483962"/>
          </pc:sldLayoutMkLst>
          <pc:spChg chg="mod">
            <ac:chgData name="Fake Test User" userId="SID-0" providerId="Test" clId="FakeClientId" dt="2021-08-17T08:11:24.485" v="4" actId="790"/>
            <ac:spMkLst>
              <pc:docMk/>
              <pc:sldMasterMk cId="0" sldId="2147483960"/>
              <pc:sldLayoutMk cId="0" sldId="21474839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11:24.485" v="4" actId="790"/>
            <ac:spMkLst>
              <pc:docMk/>
              <pc:sldMasterMk cId="0" sldId="2147483960"/>
              <pc:sldLayoutMk cId="0" sldId="21474839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11:24.485" v="4" actId="790"/>
            <ac:spMkLst>
              <pc:docMk/>
              <pc:sldMasterMk cId="0" sldId="2147483960"/>
              <pc:sldLayoutMk cId="0" sldId="21474839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11:24.485" v="4" actId="790"/>
            <ac:spMkLst>
              <pc:docMk/>
              <pc:sldMasterMk cId="0" sldId="2147483960"/>
              <pc:sldLayoutMk cId="0" sldId="21474839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8:11:24.485" v="4" actId="790"/>
            <ac:spMkLst>
              <pc:docMk/>
              <pc:sldMasterMk cId="0" sldId="2147483960"/>
              <pc:sldLayoutMk cId="0" sldId="21474839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11:34.125" v="5" actId="790"/>
          <pc:sldLayoutMkLst>
            <pc:docMk/>
            <pc:sldMasterMk cId="0" sldId="2147483960"/>
            <pc:sldLayoutMk cId="0" sldId="2147483963"/>
          </pc:sldLayoutMkLst>
          <pc:spChg chg="mod">
            <ac:chgData name="Fake Test User" userId="SID-0" providerId="Test" clId="FakeClientId" dt="2021-08-17T08:11:34.125" v="5" actId="790"/>
            <ac:spMkLst>
              <pc:docMk/>
              <pc:sldMasterMk cId="0" sldId="2147483960"/>
              <pc:sldLayoutMk cId="0" sldId="21474839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11:34.125" v="5" actId="790"/>
            <ac:spMkLst>
              <pc:docMk/>
              <pc:sldMasterMk cId="0" sldId="2147483960"/>
              <pc:sldLayoutMk cId="0" sldId="21474839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11:34.125" v="5" actId="790"/>
            <ac:spMkLst>
              <pc:docMk/>
              <pc:sldMasterMk cId="0" sldId="2147483960"/>
              <pc:sldLayoutMk cId="0" sldId="21474839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11:34.125" v="5" actId="790"/>
            <ac:spMkLst>
              <pc:docMk/>
              <pc:sldMasterMk cId="0" sldId="2147483960"/>
              <pc:sldLayoutMk cId="0" sldId="21474839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8:11:34.125" v="5" actId="790"/>
            <ac:spMkLst>
              <pc:docMk/>
              <pc:sldMasterMk cId="0" sldId="2147483960"/>
              <pc:sldLayoutMk cId="0" sldId="21474839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11:41.078" v="6" actId="790"/>
          <pc:sldLayoutMkLst>
            <pc:docMk/>
            <pc:sldMasterMk cId="0" sldId="2147483960"/>
            <pc:sldLayoutMk cId="0" sldId="2147483964"/>
          </pc:sldLayoutMkLst>
          <pc:spChg chg="mod">
            <ac:chgData name="Fake Test User" userId="SID-0" providerId="Test" clId="FakeClientId" dt="2021-08-17T08:11:41.078" v="6" actId="790"/>
            <ac:spMkLst>
              <pc:docMk/>
              <pc:sldMasterMk cId="0" sldId="2147483960"/>
              <pc:sldLayoutMk cId="0" sldId="21474839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11:41.078" v="6" actId="790"/>
            <ac:spMkLst>
              <pc:docMk/>
              <pc:sldMasterMk cId="0" sldId="2147483960"/>
              <pc:sldLayoutMk cId="0" sldId="21474839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11:41.078" v="6" actId="790"/>
            <ac:spMkLst>
              <pc:docMk/>
              <pc:sldMasterMk cId="0" sldId="2147483960"/>
              <pc:sldLayoutMk cId="0" sldId="21474839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11:41.078" v="6" actId="790"/>
            <ac:spMkLst>
              <pc:docMk/>
              <pc:sldMasterMk cId="0" sldId="2147483960"/>
              <pc:sldLayoutMk cId="0" sldId="21474839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8:11:41.078" v="6" actId="790"/>
            <ac:spMkLst>
              <pc:docMk/>
              <pc:sldMasterMk cId="0" sldId="2147483960"/>
              <pc:sldLayoutMk cId="0" sldId="21474839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8:11:41.078" v="6" actId="790"/>
            <ac:spMkLst>
              <pc:docMk/>
              <pc:sldMasterMk cId="0" sldId="2147483960"/>
              <pc:sldLayoutMk cId="0" sldId="21474839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11:50.141" v="7" actId="790"/>
          <pc:sldLayoutMkLst>
            <pc:docMk/>
            <pc:sldMasterMk cId="0" sldId="2147483960"/>
            <pc:sldLayoutMk cId="0" sldId="2147483965"/>
          </pc:sldLayoutMkLst>
          <pc:spChg chg="mod">
            <ac:chgData name="Fake Test User" userId="SID-0" providerId="Test" clId="FakeClientId" dt="2021-08-17T08:11:50.141" v="7" actId="790"/>
            <ac:spMkLst>
              <pc:docMk/>
              <pc:sldMasterMk cId="0" sldId="2147483960"/>
              <pc:sldLayoutMk cId="0" sldId="21474839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11:50.141" v="7" actId="790"/>
            <ac:spMkLst>
              <pc:docMk/>
              <pc:sldMasterMk cId="0" sldId="2147483960"/>
              <pc:sldLayoutMk cId="0" sldId="21474839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11:50.141" v="7" actId="790"/>
            <ac:spMkLst>
              <pc:docMk/>
              <pc:sldMasterMk cId="0" sldId="2147483960"/>
              <pc:sldLayoutMk cId="0" sldId="21474839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11:50.141" v="7" actId="790"/>
            <ac:spMkLst>
              <pc:docMk/>
              <pc:sldMasterMk cId="0" sldId="2147483960"/>
              <pc:sldLayoutMk cId="0" sldId="21474839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8:11:50.141" v="7" actId="790"/>
            <ac:spMkLst>
              <pc:docMk/>
              <pc:sldMasterMk cId="0" sldId="2147483960"/>
              <pc:sldLayoutMk cId="0" sldId="21474839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8:11:50.141" v="7" actId="790"/>
            <ac:spMkLst>
              <pc:docMk/>
              <pc:sldMasterMk cId="0" sldId="2147483960"/>
              <pc:sldLayoutMk cId="0" sldId="21474839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8:11:50.141" v="7" actId="790"/>
            <ac:spMkLst>
              <pc:docMk/>
              <pc:sldMasterMk cId="0" sldId="2147483960"/>
              <pc:sldLayoutMk cId="0" sldId="21474839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8:11:50.141" v="7" actId="790"/>
            <ac:spMkLst>
              <pc:docMk/>
              <pc:sldMasterMk cId="0" sldId="2147483960"/>
              <pc:sldLayoutMk cId="0" sldId="21474839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11:55.469" v="8" actId="790"/>
          <pc:sldLayoutMkLst>
            <pc:docMk/>
            <pc:sldMasterMk cId="0" sldId="2147483960"/>
            <pc:sldLayoutMk cId="0" sldId="2147483966"/>
          </pc:sldLayoutMkLst>
          <pc:spChg chg="mod">
            <ac:chgData name="Fake Test User" userId="SID-0" providerId="Test" clId="FakeClientId" dt="2021-08-17T08:11:55.469" v="8" actId="790"/>
            <ac:spMkLst>
              <pc:docMk/>
              <pc:sldMasterMk cId="0" sldId="2147483960"/>
              <pc:sldLayoutMk cId="0" sldId="21474839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11:55.469" v="8" actId="790"/>
            <ac:spMkLst>
              <pc:docMk/>
              <pc:sldMasterMk cId="0" sldId="2147483960"/>
              <pc:sldLayoutMk cId="0" sldId="21474839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11:55.469" v="8" actId="790"/>
            <ac:spMkLst>
              <pc:docMk/>
              <pc:sldMasterMk cId="0" sldId="2147483960"/>
              <pc:sldLayoutMk cId="0" sldId="21474839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11:55.469" v="8" actId="790"/>
            <ac:spMkLst>
              <pc:docMk/>
              <pc:sldMasterMk cId="0" sldId="2147483960"/>
              <pc:sldLayoutMk cId="0" sldId="21474839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12:00.375" v="9" actId="790"/>
          <pc:sldLayoutMkLst>
            <pc:docMk/>
            <pc:sldMasterMk cId="0" sldId="2147483960"/>
            <pc:sldLayoutMk cId="0" sldId="2147483967"/>
          </pc:sldLayoutMkLst>
          <pc:spChg chg="mod">
            <ac:chgData name="Fake Test User" userId="SID-0" providerId="Test" clId="FakeClientId" dt="2021-08-17T08:12:00.375" v="9" actId="790"/>
            <ac:spMkLst>
              <pc:docMk/>
              <pc:sldMasterMk cId="0" sldId="2147483960"/>
              <pc:sldLayoutMk cId="0" sldId="21474839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12:00.375" v="9" actId="790"/>
            <ac:spMkLst>
              <pc:docMk/>
              <pc:sldMasterMk cId="0" sldId="2147483960"/>
              <pc:sldLayoutMk cId="0" sldId="21474839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12:00.375" v="9" actId="790"/>
            <ac:spMkLst>
              <pc:docMk/>
              <pc:sldMasterMk cId="0" sldId="2147483960"/>
              <pc:sldLayoutMk cId="0" sldId="21474839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12:05.828" v="10" actId="790"/>
          <pc:sldLayoutMkLst>
            <pc:docMk/>
            <pc:sldMasterMk cId="0" sldId="2147483960"/>
            <pc:sldLayoutMk cId="0" sldId="2147483968"/>
          </pc:sldLayoutMkLst>
          <pc:spChg chg="mod">
            <ac:chgData name="Fake Test User" userId="SID-0" providerId="Test" clId="FakeClientId" dt="2021-08-17T08:12:05.828" v="10" actId="790"/>
            <ac:spMkLst>
              <pc:docMk/>
              <pc:sldMasterMk cId="0" sldId="2147483960"/>
              <pc:sldLayoutMk cId="0" sldId="21474839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12:05.828" v="10" actId="790"/>
            <ac:spMkLst>
              <pc:docMk/>
              <pc:sldMasterMk cId="0" sldId="2147483960"/>
              <pc:sldLayoutMk cId="0" sldId="21474839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12:05.828" v="10" actId="790"/>
            <ac:spMkLst>
              <pc:docMk/>
              <pc:sldMasterMk cId="0" sldId="2147483960"/>
              <pc:sldLayoutMk cId="0" sldId="21474839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12:05.828" v="10" actId="790"/>
            <ac:spMkLst>
              <pc:docMk/>
              <pc:sldMasterMk cId="0" sldId="2147483960"/>
              <pc:sldLayoutMk cId="0" sldId="21474839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8:12:05.828" v="10" actId="790"/>
            <ac:spMkLst>
              <pc:docMk/>
              <pc:sldMasterMk cId="0" sldId="2147483960"/>
              <pc:sldLayoutMk cId="0" sldId="21474839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8:12:05.828" v="10" actId="790"/>
            <ac:spMkLst>
              <pc:docMk/>
              <pc:sldMasterMk cId="0" sldId="2147483960"/>
              <pc:sldLayoutMk cId="0" sldId="21474839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12:10.828" v="11" actId="790"/>
          <pc:sldLayoutMkLst>
            <pc:docMk/>
            <pc:sldMasterMk cId="0" sldId="2147483960"/>
            <pc:sldLayoutMk cId="0" sldId="2147483969"/>
          </pc:sldLayoutMkLst>
          <pc:spChg chg="mod">
            <ac:chgData name="Fake Test User" userId="SID-0" providerId="Test" clId="FakeClientId" dt="2021-08-17T08:12:10.828" v="11" actId="790"/>
            <ac:spMkLst>
              <pc:docMk/>
              <pc:sldMasterMk cId="0" sldId="2147483960"/>
              <pc:sldLayoutMk cId="0" sldId="21474839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12:10.828" v="11" actId="790"/>
            <ac:spMkLst>
              <pc:docMk/>
              <pc:sldMasterMk cId="0" sldId="2147483960"/>
              <pc:sldLayoutMk cId="0" sldId="21474839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12:10.828" v="11" actId="790"/>
            <ac:spMkLst>
              <pc:docMk/>
              <pc:sldMasterMk cId="0" sldId="2147483960"/>
              <pc:sldLayoutMk cId="0" sldId="21474839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12:10.828" v="11" actId="790"/>
            <ac:spMkLst>
              <pc:docMk/>
              <pc:sldMasterMk cId="0" sldId="2147483960"/>
              <pc:sldLayoutMk cId="0" sldId="21474839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8:12:10.828" v="11" actId="790"/>
            <ac:spMkLst>
              <pc:docMk/>
              <pc:sldMasterMk cId="0" sldId="2147483960"/>
              <pc:sldLayoutMk cId="0" sldId="21474839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8:12:10.828" v="11" actId="790"/>
            <ac:spMkLst>
              <pc:docMk/>
              <pc:sldMasterMk cId="0" sldId="2147483960"/>
              <pc:sldLayoutMk cId="0" sldId="21474839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12:15.516" v="12" actId="790"/>
          <pc:sldLayoutMkLst>
            <pc:docMk/>
            <pc:sldMasterMk cId="0" sldId="2147483960"/>
            <pc:sldLayoutMk cId="0" sldId="2147483970"/>
          </pc:sldLayoutMkLst>
          <pc:spChg chg="mod">
            <ac:chgData name="Fake Test User" userId="SID-0" providerId="Test" clId="FakeClientId" dt="2021-08-17T08:12:15.516" v="12" actId="790"/>
            <ac:spMkLst>
              <pc:docMk/>
              <pc:sldMasterMk cId="0" sldId="2147483960"/>
              <pc:sldLayoutMk cId="0" sldId="21474839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12:15.516" v="12" actId="790"/>
            <ac:spMkLst>
              <pc:docMk/>
              <pc:sldMasterMk cId="0" sldId="2147483960"/>
              <pc:sldLayoutMk cId="0" sldId="21474839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12:15.516" v="12" actId="790"/>
            <ac:spMkLst>
              <pc:docMk/>
              <pc:sldMasterMk cId="0" sldId="2147483960"/>
              <pc:sldLayoutMk cId="0" sldId="21474839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12:15.516" v="12" actId="790"/>
            <ac:spMkLst>
              <pc:docMk/>
              <pc:sldMasterMk cId="0" sldId="2147483960"/>
              <pc:sldLayoutMk cId="0" sldId="21474839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8:12:15.516" v="12" actId="790"/>
            <ac:spMkLst>
              <pc:docMk/>
              <pc:sldMasterMk cId="0" sldId="2147483960"/>
              <pc:sldLayoutMk cId="0" sldId="21474839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12:20.109" v="13" actId="790"/>
          <pc:sldLayoutMkLst>
            <pc:docMk/>
            <pc:sldMasterMk cId="0" sldId="2147483960"/>
            <pc:sldLayoutMk cId="0" sldId="2147483971"/>
          </pc:sldLayoutMkLst>
          <pc:spChg chg="mod">
            <ac:chgData name="Fake Test User" userId="SID-0" providerId="Test" clId="FakeClientId" dt="2021-08-17T08:12:20.109" v="13" actId="790"/>
            <ac:spMkLst>
              <pc:docMk/>
              <pc:sldMasterMk cId="0" sldId="2147483960"/>
              <pc:sldLayoutMk cId="0" sldId="21474839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12:20.109" v="13" actId="790"/>
            <ac:spMkLst>
              <pc:docMk/>
              <pc:sldMasterMk cId="0" sldId="2147483960"/>
              <pc:sldLayoutMk cId="0" sldId="21474839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12:20.109" v="13" actId="790"/>
            <ac:spMkLst>
              <pc:docMk/>
              <pc:sldMasterMk cId="0" sldId="2147483960"/>
              <pc:sldLayoutMk cId="0" sldId="21474839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12:20.109" v="13" actId="790"/>
            <ac:spMkLst>
              <pc:docMk/>
              <pc:sldMasterMk cId="0" sldId="2147483960"/>
              <pc:sldLayoutMk cId="0" sldId="21474839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8:12:20.109" v="13" actId="790"/>
            <ac:spMkLst>
              <pc:docMk/>
              <pc:sldMasterMk cId="0" sldId="2147483960"/>
              <pc:sldLayoutMk cId="0" sldId="21474839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>
            <a:extLst>
              <a:ext uri="{FF2B5EF4-FFF2-40B4-BE49-F238E27FC236}">
                <a16:creationId xmlns:a16="http://schemas.microsoft.com/office/drawing/2014/main" id="{5A68A88F-9504-42F0-9184-C5F72F399F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Čuvar mesta za datum 2">
            <a:extLst>
              <a:ext uri="{FF2B5EF4-FFF2-40B4-BE49-F238E27FC236}">
                <a16:creationId xmlns:a16="http://schemas.microsoft.com/office/drawing/2014/main" id="{CE7AFDF2-EC3F-48F7-916F-1F55AB9BD4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83DDB-E8B9-41DD-B9D6-D4D65198CA8D}" type="datetime1">
              <a:rPr lang="sr-Latn-RS" smtClean="0"/>
              <a:t>17.8.2021.</a:t>
            </a:fld>
            <a:endParaRPr lang="sr-Latn-RS"/>
          </a:p>
        </p:txBody>
      </p:sp>
      <p:sp>
        <p:nvSpPr>
          <p:cNvPr id="4" name="Čuvar mesta za podnožje 3">
            <a:extLst>
              <a:ext uri="{FF2B5EF4-FFF2-40B4-BE49-F238E27FC236}">
                <a16:creationId xmlns:a16="http://schemas.microsoft.com/office/drawing/2014/main" id="{82A66C43-1EE2-482C-972D-B1C08A16B1E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5" name="Čuvar mesta za broj slajda 4">
            <a:extLst>
              <a:ext uri="{FF2B5EF4-FFF2-40B4-BE49-F238E27FC236}">
                <a16:creationId xmlns:a16="http://schemas.microsoft.com/office/drawing/2014/main" id="{109B7759-7184-4112-A1C3-D81EDC5D31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D671A-E012-4FF5-AC6C-FFD765B445B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8245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 noProof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9D2BA-4832-442E-BB28-E7143396FC9C}" type="datetime1">
              <a:rPr lang="sr-Latn-RS" smtClean="0"/>
              <a:pPr/>
              <a:t>17.8.2021.</a:t>
            </a:fld>
            <a:endParaRPr lang="sr-Latn-RS" dirty="0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 noProof="0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/>
            <a:r>
              <a:rPr lang="sr-Latn-RS" noProof="0"/>
              <a:t>Drugi nivo</a:t>
            </a:r>
          </a:p>
          <a:p>
            <a:pPr lvl="2"/>
            <a:r>
              <a:rPr lang="sr-Latn-RS" noProof="0"/>
              <a:t>Treći nivo</a:t>
            </a:r>
          </a:p>
          <a:p>
            <a:pPr lvl="3"/>
            <a:r>
              <a:rPr lang="sr-Latn-RS" noProof="0"/>
              <a:t>Četvrti nivo</a:t>
            </a:r>
          </a:p>
          <a:p>
            <a:pPr lvl="4"/>
            <a:r>
              <a:rPr lang="sr-Latn-RS" noProof="0"/>
              <a:t>Peti nivo</a:t>
            </a:r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6B630-ACD4-4AAA-8683-3ED6B94EFCCE}" type="slidenum">
              <a:rPr lang="sr-Latn-RS" noProof="0" smtClean="0"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3487923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76B630-ACD4-4AAA-8683-3ED6B94EFCCE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6604507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E4AD82-68A3-4560-A435-9B7D416B35D6}" type="datetime2">
              <a:rPr lang="sr-Latn-RS" noProof="0" smtClean="0"/>
              <a:t>utorak, 17. avgust 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rtlCol="0" anchor="b">
            <a:noAutofit/>
          </a:bodyPr>
          <a:lstStyle>
            <a:lvl1pPr>
              <a:defRPr sz="5400" cap="all" baseline="0"/>
            </a:lvl1pPr>
          </a:lstStyle>
          <a:p>
            <a:pPr rtl="0"/>
            <a:r>
              <a:rPr lang="sr-Latn-RS" noProof="0"/>
              <a:t>Kliknite i uredite naslov mastera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 rtlCol="0"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 noProof="0"/>
              <a:t>Kliknite da biste uredili stil podnaslova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441F21-304D-475B-9892-D8DBDD636E1E}" type="datetime2">
              <a:rPr lang="sr-Latn-RS" noProof="0" smtClean="0"/>
              <a:t>utorak, 17. avgust 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sr-Latn-RS" noProof="0" smtClean="0"/>
              <a:pPr/>
              <a:t>‹#›</a:t>
            </a:fld>
            <a:endParaRPr lang="sr-Latn-RS" noProof="0"/>
          </a:p>
        </p:txBody>
      </p:sp>
      <p:cxnSp>
        <p:nvCxnSpPr>
          <p:cNvPr id="8" name="Prava linija spajanja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609600"/>
            <a:ext cx="2057400" cy="5867400"/>
          </a:xfrm>
        </p:spPr>
        <p:txBody>
          <a:bodyPr vert="eaVert" rtlCol="0" anchor="b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609600"/>
            <a:ext cx="6019800" cy="5867400"/>
          </a:xfrm>
        </p:spPr>
        <p:txBody>
          <a:bodyPr vert="eaVert"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4E2F7A-2231-48C8-93B6-D6EE685B9913}" type="datetime2">
              <a:rPr lang="sr-Latn-RS" noProof="0" smtClean="0"/>
              <a:t>utorak, 17. avgust 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6E2BCD-43FB-48F6-A134-8C70DF6CB2AB}" type="datetime2">
              <a:rPr lang="sr-Latn-RS" noProof="0" smtClean="0"/>
              <a:t>utorak, 17. avgust 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722313" y="2362200"/>
            <a:ext cx="7772400" cy="2200275"/>
          </a:xfrm>
        </p:spPr>
        <p:txBody>
          <a:bodyPr rtlCol="0" anchor="b">
            <a:normAutofit/>
          </a:bodyPr>
          <a:lstStyle>
            <a:lvl1pPr algn="l">
              <a:defRPr sz="4800" b="0" cap="all"/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722313" y="4626864"/>
            <a:ext cx="7772400" cy="1500187"/>
          </a:xfrm>
        </p:spPr>
        <p:txBody>
          <a:bodyPr rtlCol="0"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ED8DC1-7197-4F46-81FB-C21645EF9ECC}" type="datetime2">
              <a:rPr lang="sr-Latn-RS" noProof="0" smtClean="0"/>
              <a:t>utorak, 17. avgust 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sr-Latn-RS" noProof="0" smtClean="0"/>
              <a:pPr/>
              <a:t>‹#›</a:t>
            </a:fld>
            <a:endParaRPr lang="sr-Latn-RS" noProof="0"/>
          </a:p>
        </p:txBody>
      </p:sp>
      <p:cxnSp>
        <p:nvCxnSpPr>
          <p:cNvPr id="7" name="Prava linija spajanja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 hasCustomPrompt="1"/>
          </p:nvPr>
        </p:nvSpPr>
        <p:spPr>
          <a:xfrm>
            <a:off x="457200" y="1673352"/>
            <a:ext cx="4038600" cy="4718304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 hasCustomPrompt="1"/>
          </p:nvPr>
        </p:nvSpPr>
        <p:spPr>
          <a:xfrm>
            <a:off x="4648200" y="1673352"/>
            <a:ext cx="4038600" cy="4718304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37AAA5-049F-420E-A539-33510FD8474B}" type="datetime2">
              <a:rPr lang="sr-Latn-RS" noProof="0" smtClean="0"/>
              <a:t>utorak, 17. avgust 2021.</a:t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rtlCol="0"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 hasCustomPrompt="1"/>
          </p:nvPr>
        </p:nvSpPr>
        <p:spPr>
          <a:xfrm>
            <a:off x="457200" y="2438400"/>
            <a:ext cx="3931920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rtlCol="0"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 hasCustomPrompt="1"/>
          </p:nvPr>
        </p:nvSpPr>
        <p:spPr>
          <a:xfrm>
            <a:off x="4754880" y="2438400"/>
            <a:ext cx="3931920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59F6F9-662C-4014-A331-CAE78BE515DC}" type="datetime2">
              <a:rPr lang="sr-Latn-RS" noProof="0" smtClean="0"/>
              <a:t>utorak, 17. avgust 2021.</a:t>
            </a:fld>
            <a:endParaRPr lang="sr-Latn-RS" noProof="0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sr-Latn-RS" noProof="0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sr-Latn-RS" noProof="0" smtClean="0"/>
              <a:pPr/>
              <a:t>‹#›</a:t>
            </a:fld>
            <a:endParaRPr lang="sr-Latn-RS" noProof="0"/>
          </a:p>
        </p:txBody>
      </p:sp>
      <p:cxnSp>
        <p:nvCxnSpPr>
          <p:cNvPr id="11" name="Prava linija spajanja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2B38B4-EFE1-4375-BC1F-5E2D831D96D2}" type="datetime2">
              <a:rPr lang="sr-Latn-RS" noProof="0" smtClean="0"/>
              <a:t>utorak, 17. avgust 2021.</a:t>
            </a:fld>
            <a:endParaRPr lang="sr-Latn-RS" noProof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sr-Latn-RS" noProof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1EEFAE-7847-4616-9A08-F7D0DF0202C6}" type="datetime2">
              <a:rPr lang="sr-Latn-RS" noProof="0" smtClean="0"/>
              <a:t>utorak, 17. avgust 2021.</a:t>
            </a:fld>
            <a:endParaRPr lang="sr-Latn-RS" noProof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sr-Latn-RS" noProof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457200" y="792080"/>
            <a:ext cx="2139696" cy="1261872"/>
          </a:xfrm>
        </p:spPr>
        <p:txBody>
          <a:bodyPr rtlCol="0" anchor="b">
            <a:noAutofit/>
          </a:bodyPr>
          <a:lstStyle>
            <a:lvl1pPr algn="l">
              <a:defRPr sz="2400" b="0"/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 hasCustomPrompt="1"/>
          </p:nvPr>
        </p:nvSpPr>
        <p:spPr>
          <a:xfrm>
            <a:off x="2971800" y="792080"/>
            <a:ext cx="5715000" cy="557784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457201" y="2130552"/>
            <a:ext cx="2139696" cy="4243615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D96E9A-6AF2-4C6F-95D1-5FC5706A478B}" type="datetime2">
              <a:rPr lang="sr-Latn-RS" noProof="0" smtClean="0"/>
              <a:t>utorak, 17. avgust 2021.</a:t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sr-Latn-RS" noProof="0" smtClean="0"/>
              <a:pPr/>
              <a:t>‹#›</a:t>
            </a:fld>
            <a:endParaRPr lang="sr-Latn-RS" noProof="0"/>
          </a:p>
        </p:txBody>
      </p:sp>
      <p:cxnSp>
        <p:nvCxnSpPr>
          <p:cNvPr id="9" name="Prava linija spajanja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457200" y="792480"/>
            <a:ext cx="2142680" cy="126492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sliku 2"/>
          <p:cNvSpPr>
            <a:spLocks noGrp="1"/>
          </p:cNvSpPr>
          <p:nvPr>
            <p:ph type="pic" idx="1" hasCustomPrompt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r-Latn-RS" noProof="0"/>
              <a:t>Kliknite na ikonu da biste dodali sliku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2133600"/>
            <a:ext cx="2139696" cy="4242816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22A656-F18D-42B9-97F9-6E492E8441BF}" type="datetime2">
              <a:rPr lang="sr-Latn-RS" noProof="0" smtClean="0"/>
              <a:t>utorak, 17. avgust 2021.</a:t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gaonik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/>
          </a:p>
        </p:txBody>
      </p:sp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7" name="Pravougaonik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rtl="0"/>
            <a:fld id="{96CFDEE2-2556-4848-8732-C841B4682E56}" type="datetime2">
              <a:rPr lang="sr-Latn-RS" noProof="0" smtClean="0"/>
              <a:t>utorak, 17. avgust 2021.</a:t>
            </a:fld>
            <a:endParaRPr lang="sr-Latn-RS" noProof="0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rtl="0"/>
            <a:fld id="{0CFEC368-1D7A-4F81-ABF6-AE0E36BAF64C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2139768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Jasnoća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Clarity</ap:Template>
  <ap:TotalTime>3</ap:TotalTime>
  <ap:Words>1</ap:Words>
  <ap:PresentationFormat>Projekcija na ekranu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Korišćeni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ap:HeadingPairs>
  <ap:TitlesOfParts>
    <vt:vector baseType="lpstr" size="4">
      <vt:lpstr>Arial</vt:lpstr>
      <vt:lpstr>Calibri</vt:lpstr>
      <vt:lpstr>Jasnoća</vt:lpstr>
      <vt:lpstr>PowerPoint prezentacija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2014-09-16T21:32:26Z</dcterms:created>
  <dcterms:modified xsi:type="dcterms:W3CDTF">2021-08-17T08:13:27Z</dcterms:modified>
</cp:coreProperties>
</file>