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 rtl="0"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296" autoAdjust="0"/>
  </p:normalViewPr>
  <p:slideViewPr>
    <p:cSldViewPr snapToGrid="0">
      <p:cViewPr varScale="1">
        <p:scale>
          <a:sx n="123" d="100"/>
          <a:sy n="123" d="100"/>
        </p:scale>
        <p:origin x="10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8-17T07:43:23.466" v="20" actId="790"/>
      <pc:docMkLst>
        <pc:docMk/>
      </pc:docMkLst>
      <pc:sldChg chg="modSp mod modNotes modNotesTx">
        <pc:chgData name="Fake Test User" userId="SID-0" providerId="Test" clId="FakeClientId" dt="2021-08-17T07:42:51.123" v="17" actId="790"/>
        <pc:sldMkLst>
          <pc:docMk/>
          <pc:sldMk cId="1092533690" sldId="256"/>
        </pc:sldMkLst>
        <pc:spChg chg="mod">
          <ac:chgData name="Fake Test User" userId="SID-0" providerId="Test" clId="FakeClientId" dt="2021-08-17T07:40:17.585" v="0" actId="790"/>
          <ac:spMkLst>
            <pc:docMk/>
            <pc:sldMk cId="1092533690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17T07:40:17.585" v="0" actId="790"/>
          <ac:spMkLst>
            <pc:docMk/>
            <pc:sldMk cId="1092533690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17T07:43:23.466" v="20" actId="790"/>
        <pc:sldMasterMkLst>
          <pc:docMk/>
          <pc:sldMasterMk cId="0" sldId="2147483768"/>
        </pc:sldMasterMkLst>
        <pc:spChg chg="mod">
          <ac:chgData name="Fake Test User" userId="SID-0" providerId="Test" clId="FakeClientId" dt="2021-08-17T07:40:38.523" v="2" actId="790"/>
          <ac:spMkLst>
            <pc:docMk/>
            <pc:sldMasterMk cId="0" sldId="2147483768"/>
            <ac:spMk id="2" creationId="{00000000-0000-0000-0000-000000000000}"/>
          </ac:spMkLst>
        </pc:spChg>
        <pc:spChg chg="mod">
          <ac:chgData name="Fake Test User" userId="SID-0" providerId="Test" clId="FakeClientId" dt="2021-08-17T07:40:38.523" v="2" actId="790"/>
          <ac:spMkLst>
            <pc:docMk/>
            <pc:sldMasterMk cId="0" sldId="2147483768"/>
            <ac:spMk id="3" creationId="{00000000-0000-0000-0000-000000000000}"/>
          </ac:spMkLst>
        </pc:spChg>
        <pc:spChg chg="mod">
          <ac:chgData name="Fake Test User" userId="SID-0" providerId="Test" clId="FakeClientId" dt="2021-08-17T07:40:38.523" v="2" actId="790"/>
          <ac:spMkLst>
            <pc:docMk/>
            <pc:sldMasterMk cId="0" sldId="2147483768"/>
            <ac:spMk id="4" creationId="{00000000-0000-0000-0000-000000000000}"/>
          </ac:spMkLst>
        </pc:spChg>
        <pc:spChg chg="mod">
          <ac:chgData name="Fake Test User" userId="SID-0" providerId="Test" clId="FakeClientId" dt="2021-08-17T07:40:38.523" v="2" actId="790"/>
          <ac:spMkLst>
            <pc:docMk/>
            <pc:sldMasterMk cId="0" sldId="2147483768"/>
            <ac:spMk id="5" creationId="{00000000-0000-0000-0000-000000000000}"/>
          </ac:spMkLst>
        </pc:spChg>
        <pc:spChg chg="mod">
          <ac:chgData name="Fake Test User" userId="SID-0" providerId="Test" clId="FakeClientId" dt="2021-08-17T07:40:38.523" v="2" actId="790"/>
          <ac:spMkLst>
            <pc:docMk/>
            <pc:sldMasterMk cId="0" sldId="214748376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17T07:43:23.466" v="20" actId="790"/>
          <pc:sldLayoutMkLst>
            <pc:docMk/>
            <pc:sldMasterMk cId="0" sldId="2147483768"/>
            <pc:sldLayoutMk cId="0" sldId="2147483769"/>
          </pc:sldLayoutMkLst>
          <pc:spChg chg="mod">
            <ac:chgData name="Fake Test User" userId="SID-0" providerId="Test" clId="FakeClientId" dt="2021-08-17T07:43:23.466" v="20" actId="790"/>
            <ac:spMkLst>
              <pc:docMk/>
              <pc:sldMasterMk cId="0" sldId="2147483768"/>
              <pc:sldLayoutMk cId="0" sldId="214748376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7:43:23.466" v="20" actId="790"/>
            <ac:spMkLst>
              <pc:docMk/>
              <pc:sldMasterMk cId="0" sldId="2147483768"/>
              <pc:sldLayoutMk cId="0" sldId="214748376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7:43:23.466" v="20" actId="790"/>
            <ac:spMkLst>
              <pc:docMk/>
              <pc:sldMasterMk cId="0" sldId="2147483768"/>
              <pc:sldLayoutMk cId="0" sldId="214748376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7:43:23.466" v="20" actId="790"/>
            <ac:spMkLst>
              <pc:docMk/>
              <pc:sldMasterMk cId="0" sldId="2147483768"/>
              <pc:sldLayoutMk cId="0" sldId="214748376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7:43:23.466" v="20" actId="790"/>
            <ac:spMkLst>
              <pc:docMk/>
              <pc:sldMasterMk cId="0" sldId="2147483768"/>
              <pc:sldLayoutMk cId="0" sldId="214748376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7:41:02.913" v="4" actId="790"/>
          <pc:sldLayoutMkLst>
            <pc:docMk/>
            <pc:sldMasterMk cId="0" sldId="2147483768"/>
            <pc:sldLayoutMk cId="0" sldId="2147483770"/>
          </pc:sldLayoutMkLst>
          <pc:spChg chg="mod">
            <ac:chgData name="Fake Test User" userId="SID-0" providerId="Test" clId="FakeClientId" dt="2021-08-17T07:41:02.913" v="4" actId="790"/>
            <ac:spMkLst>
              <pc:docMk/>
              <pc:sldMasterMk cId="0" sldId="2147483768"/>
              <pc:sldLayoutMk cId="0" sldId="2147483770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7:41:02.913" v="4" actId="790"/>
            <ac:spMkLst>
              <pc:docMk/>
              <pc:sldMasterMk cId="0" sldId="2147483768"/>
              <pc:sldLayoutMk cId="0" sldId="2147483770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7:41:02.913" v="4" actId="790"/>
            <ac:spMkLst>
              <pc:docMk/>
              <pc:sldMasterMk cId="0" sldId="2147483768"/>
              <pc:sldLayoutMk cId="0" sldId="2147483770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7:41:02.913" v="4" actId="790"/>
            <ac:spMkLst>
              <pc:docMk/>
              <pc:sldMasterMk cId="0" sldId="2147483768"/>
              <pc:sldLayoutMk cId="0" sldId="2147483770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7:41:02.913" v="4" actId="790"/>
            <ac:spMkLst>
              <pc:docMk/>
              <pc:sldMasterMk cId="0" sldId="2147483768"/>
              <pc:sldLayoutMk cId="0" sldId="214748377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7:41:08.179" v="5" actId="790"/>
          <pc:sldLayoutMkLst>
            <pc:docMk/>
            <pc:sldMasterMk cId="0" sldId="2147483768"/>
            <pc:sldLayoutMk cId="0" sldId="2147483771"/>
          </pc:sldLayoutMkLst>
          <pc:spChg chg="mod">
            <ac:chgData name="Fake Test User" userId="SID-0" providerId="Test" clId="FakeClientId" dt="2021-08-17T07:41:08.179" v="5" actId="790"/>
            <ac:spMkLst>
              <pc:docMk/>
              <pc:sldMasterMk cId="0" sldId="2147483768"/>
              <pc:sldLayoutMk cId="0" sldId="2147483771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7:41:08.179" v="5" actId="790"/>
            <ac:spMkLst>
              <pc:docMk/>
              <pc:sldMasterMk cId="0" sldId="2147483768"/>
              <pc:sldLayoutMk cId="0" sldId="2147483771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7:41:08.179" v="5" actId="790"/>
            <ac:spMkLst>
              <pc:docMk/>
              <pc:sldMasterMk cId="0" sldId="2147483768"/>
              <pc:sldLayoutMk cId="0" sldId="2147483771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7:41:08.179" v="5" actId="790"/>
            <ac:spMkLst>
              <pc:docMk/>
              <pc:sldMasterMk cId="0" sldId="2147483768"/>
              <pc:sldLayoutMk cId="0" sldId="2147483771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7:41:08.179" v="5" actId="790"/>
            <ac:spMkLst>
              <pc:docMk/>
              <pc:sldMasterMk cId="0" sldId="2147483768"/>
              <pc:sldLayoutMk cId="0" sldId="214748377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7:41:17.132" v="6" actId="790"/>
          <pc:sldLayoutMkLst>
            <pc:docMk/>
            <pc:sldMasterMk cId="0" sldId="2147483768"/>
            <pc:sldLayoutMk cId="0" sldId="2147483772"/>
          </pc:sldLayoutMkLst>
          <pc:spChg chg="mod">
            <ac:chgData name="Fake Test User" userId="SID-0" providerId="Test" clId="FakeClientId" dt="2021-08-17T07:41:17.132" v="6" actId="790"/>
            <ac:spMkLst>
              <pc:docMk/>
              <pc:sldMasterMk cId="0" sldId="2147483768"/>
              <pc:sldLayoutMk cId="0" sldId="2147483772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7:41:17.132" v="6" actId="790"/>
            <ac:spMkLst>
              <pc:docMk/>
              <pc:sldMasterMk cId="0" sldId="2147483768"/>
              <pc:sldLayoutMk cId="0" sldId="2147483772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7:41:17.132" v="6" actId="790"/>
            <ac:spMkLst>
              <pc:docMk/>
              <pc:sldMasterMk cId="0" sldId="2147483768"/>
              <pc:sldLayoutMk cId="0" sldId="2147483772"/>
              <ac:spMk id="6" creationId="{00000000-0000-0000-0000-000000000000}"/>
            </ac:spMkLst>
          </pc:spChg>
          <pc:spChg chg="mod">
            <ac:chgData name="Fake Test User" userId="SID-0" providerId="Test" clId="FakeClientId" dt="2021-08-17T07:41:17.132" v="6" actId="790"/>
            <ac:spMkLst>
              <pc:docMk/>
              <pc:sldMasterMk cId="0" sldId="2147483768"/>
              <pc:sldLayoutMk cId="0" sldId="2147483772"/>
              <ac:spMk id="7" creationId="{00000000-0000-0000-0000-000000000000}"/>
            </ac:spMkLst>
          </pc:spChg>
          <pc:spChg chg="mod">
            <ac:chgData name="Fake Test User" userId="SID-0" providerId="Test" clId="FakeClientId" dt="2021-08-17T07:41:17.132" v="6" actId="790"/>
            <ac:spMkLst>
              <pc:docMk/>
              <pc:sldMasterMk cId="0" sldId="2147483768"/>
              <pc:sldLayoutMk cId="0" sldId="2147483772"/>
              <ac:spMk id="10" creationId="{00000000-0000-0000-0000-000000000000}"/>
            </ac:spMkLst>
          </pc:spChg>
          <pc:spChg chg="mod">
            <ac:chgData name="Fake Test User" userId="SID-0" providerId="Test" clId="FakeClientId" dt="2021-08-17T07:41:17.132" v="6" actId="790"/>
            <ac:spMkLst>
              <pc:docMk/>
              <pc:sldMasterMk cId="0" sldId="2147483768"/>
              <pc:sldLayoutMk cId="0" sldId="2147483772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7:41:23.085" v="7" actId="790"/>
          <pc:sldLayoutMkLst>
            <pc:docMk/>
            <pc:sldMasterMk cId="0" sldId="2147483768"/>
            <pc:sldLayoutMk cId="0" sldId="2147483773"/>
          </pc:sldLayoutMkLst>
          <pc:spChg chg="mod">
            <ac:chgData name="Fake Test User" userId="SID-0" providerId="Test" clId="FakeClientId" dt="2021-08-17T07:41:23.085" v="7" actId="790"/>
            <ac:spMkLst>
              <pc:docMk/>
              <pc:sldMasterMk cId="0" sldId="2147483768"/>
              <pc:sldLayoutMk cId="0" sldId="2147483773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7:41:23.085" v="7" actId="790"/>
            <ac:spMkLst>
              <pc:docMk/>
              <pc:sldMasterMk cId="0" sldId="2147483768"/>
              <pc:sldLayoutMk cId="0" sldId="2147483773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7:41:23.085" v="7" actId="790"/>
            <ac:spMkLst>
              <pc:docMk/>
              <pc:sldMasterMk cId="0" sldId="2147483768"/>
              <pc:sldLayoutMk cId="0" sldId="2147483773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7:41:23.085" v="7" actId="790"/>
            <ac:spMkLst>
              <pc:docMk/>
              <pc:sldMasterMk cId="0" sldId="2147483768"/>
              <pc:sldLayoutMk cId="0" sldId="2147483773"/>
              <ac:spMk id="7" creationId="{00000000-0000-0000-0000-000000000000}"/>
            </ac:spMkLst>
          </pc:spChg>
          <pc:spChg chg="mod">
            <ac:chgData name="Fake Test User" userId="SID-0" providerId="Test" clId="FakeClientId" dt="2021-08-17T07:41:23.085" v="7" actId="790"/>
            <ac:spMkLst>
              <pc:docMk/>
              <pc:sldMasterMk cId="0" sldId="2147483768"/>
              <pc:sldLayoutMk cId="0" sldId="2147483773"/>
              <ac:spMk id="8" creationId="{00000000-0000-0000-0000-000000000000}"/>
            </ac:spMkLst>
          </pc:spChg>
          <pc:spChg chg="mod">
            <ac:chgData name="Fake Test User" userId="SID-0" providerId="Test" clId="FakeClientId" dt="2021-08-17T07:41:23.085" v="7" actId="790"/>
            <ac:spMkLst>
              <pc:docMk/>
              <pc:sldMasterMk cId="0" sldId="2147483768"/>
              <pc:sldLayoutMk cId="0" sldId="2147483773"/>
              <ac:spMk id="9" creationId="{00000000-0000-0000-0000-000000000000}"/>
            </ac:spMkLst>
          </pc:spChg>
          <pc:spChg chg="mod">
            <ac:chgData name="Fake Test User" userId="SID-0" providerId="Test" clId="FakeClientId" dt="2021-08-17T07:41:23.085" v="7" actId="790"/>
            <ac:spMkLst>
              <pc:docMk/>
              <pc:sldMasterMk cId="0" sldId="2147483768"/>
              <pc:sldLayoutMk cId="0" sldId="2147483773"/>
              <ac:spMk id="11" creationId="{00000000-0000-0000-0000-000000000000}"/>
            </ac:spMkLst>
          </pc:spChg>
          <pc:spChg chg="mod">
            <ac:chgData name="Fake Test User" userId="SID-0" providerId="Test" clId="FakeClientId" dt="2021-08-17T07:41:23.085" v="7" actId="790"/>
            <ac:spMkLst>
              <pc:docMk/>
              <pc:sldMasterMk cId="0" sldId="2147483768"/>
              <pc:sldLayoutMk cId="0" sldId="2147483773"/>
              <ac:spMk id="13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7:41:38.772" v="8" actId="790"/>
          <pc:sldLayoutMkLst>
            <pc:docMk/>
            <pc:sldMasterMk cId="0" sldId="2147483768"/>
            <pc:sldLayoutMk cId="0" sldId="2147483774"/>
          </pc:sldLayoutMkLst>
          <pc:spChg chg="mod">
            <ac:chgData name="Fake Test User" userId="SID-0" providerId="Test" clId="FakeClientId" dt="2021-08-17T07:41:38.772" v="8" actId="790"/>
            <ac:spMkLst>
              <pc:docMk/>
              <pc:sldMasterMk cId="0" sldId="2147483768"/>
              <pc:sldLayoutMk cId="0" sldId="2147483774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7:41:38.772" v="8" actId="790"/>
            <ac:spMkLst>
              <pc:docMk/>
              <pc:sldMasterMk cId="0" sldId="2147483768"/>
              <pc:sldLayoutMk cId="0" sldId="2147483774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7:41:38.772" v="8" actId="790"/>
            <ac:spMkLst>
              <pc:docMk/>
              <pc:sldMasterMk cId="0" sldId="2147483768"/>
              <pc:sldLayoutMk cId="0" sldId="2147483774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7:41:38.772" v="8" actId="790"/>
            <ac:spMkLst>
              <pc:docMk/>
              <pc:sldMasterMk cId="0" sldId="2147483768"/>
              <pc:sldLayoutMk cId="0" sldId="214748377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7:41:43.929" v="9" actId="790"/>
          <pc:sldLayoutMkLst>
            <pc:docMk/>
            <pc:sldMasterMk cId="0" sldId="2147483768"/>
            <pc:sldLayoutMk cId="0" sldId="2147483775"/>
          </pc:sldLayoutMkLst>
          <pc:spChg chg="mod">
            <ac:chgData name="Fake Test User" userId="SID-0" providerId="Test" clId="FakeClientId" dt="2021-08-17T07:41:43.929" v="9" actId="790"/>
            <ac:spMkLst>
              <pc:docMk/>
              <pc:sldMasterMk cId="0" sldId="2147483768"/>
              <pc:sldLayoutMk cId="0" sldId="2147483775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7:41:43.929" v="9" actId="790"/>
            <ac:spMkLst>
              <pc:docMk/>
              <pc:sldMasterMk cId="0" sldId="2147483768"/>
              <pc:sldLayoutMk cId="0" sldId="2147483775"/>
              <ac:spMk id="6" creationId="{00000000-0000-0000-0000-000000000000}"/>
            </ac:spMkLst>
          </pc:spChg>
          <pc:spChg chg="mod">
            <ac:chgData name="Fake Test User" userId="SID-0" providerId="Test" clId="FakeClientId" dt="2021-08-17T07:41:43.929" v="9" actId="790"/>
            <ac:spMkLst>
              <pc:docMk/>
              <pc:sldMasterMk cId="0" sldId="2147483768"/>
              <pc:sldLayoutMk cId="0" sldId="2147483775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7:41:49.554" v="10" actId="790"/>
          <pc:sldLayoutMkLst>
            <pc:docMk/>
            <pc:sldMasterMk cId="0" sldId="2147483768"/>
            <pc:sldLayoutMk cId="0" sldId="2147483776"/>
          </pc:sldLayoutMkLst>
          <pc:spChg chg="mod">
            <ac:chgData name="Fake Test User" userId="SID-0" providerId="Test" clId="FakeClientId" dt="2021-08-17T07:41:49.554" v="10" actId="790"/>
            <ac:spMkLst>
              <pc:docMk/>
              <pc:sldMasterMk cId="0" sldId="2147483768"/>
              <pc:sldLayoutMk cId="0" sldId="2147483776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7:41:49.554" v="10" actId="790"/>
            <ac:spMkLst>
              <pc:docMk/>
              <pc:sldMasterMk cId="0" sldId="2147483768"/>
              <pc:sldLayoutMk cId="0" sldId="2147483776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7:41:49.554" v="10" actId="790"/>
            <ac:spMkLst>
              <pc:docMk/>
              <pc:sldMasterMk cId="0" sldId="2147483768"/>
              <pc:sldLayoutMk cId="0" sldId="2147483776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7:41:49.554" v="10" actId="790"/>
            <ac:spMkLst>
              <pc:docMk/>
              <pc:sldMasterMk cId="0" sldId="2147483768"/>
              <pc:sldLayoutMk cId="0" sldId="2147483776"/>
              <ac:spMk id="6" creationId="{00000000-0000-0000-0000-000000000000}"/>
            </ac:spMkLst>
          </pc:spChg>
          <pc:spChg chg="mod">
            <ac:chgData name="Fake Test User" userId="SID-0" providerId="Test" clId="FakeClientId" dt="2021-08-17T07:41:49.554" v="10" actId="790"/>
            <ac:spMkLst>
              <pc:docMk/>
              <pc:sldMasterMk cId="0" sldId="2147483768"/>
              <pc:sldLayoutMk cId="0" sldId="2147483776"/>
              <ac:spMk id="7" creationId="{00000000-0000-0000-0000-000000000000}"/>
            </ac:spMkLst>
          </pc:spChg>
          <pc:spChg chg="mod">
            <ac:chgData name="Fake Test User" userId="SID-0" providerId="Test" clId="FakeClientId" dt="2021-08-17T07:41:49.554" v="10" actId="790"/>
            <ac:spMkLst>
              <pc:docMk/>
              <pc:sldMasterMk cId="0" sldId="2147483768"/>
              <pc:sldLayoutMk cId="0" sldId="2147483776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7:41:56.710" v="11" actId="790"/>
          <pc:sldLayoutMkLst>
            <pc:docMk/>
            <pc:sldMasterMk cId="0" sldId="2147483768"/>
            <pc:sldLayoutMk cId="0" sldId="2147483777"/>
          </pc:sldLayoutMkLst>
          <pc:spChg chg="mod">
            <ac:chgData name="Fake Test User" userId="SID-0" providerId="Test" clId="FakeClientId" dt="2021-08-17T07:41:56.710" v="11" actId="790"/>
            <ac:spMkLst>
              <pc:docMk/>
              <pc:sldMasterMk cId="0" sldId="2147483768"/>
              <pc:sldLayoutMk cId="0" sldId="2147483777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7:41:56.710" v="11" actId="790"/>
            <ac:spMkLst>
              <pc:docMk/>
              <pc:sldMasterMk cId="0" sldId="2147483768"/>
              <pc:sldLayoutMk cId="0" sldId="2147483777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7:41:56.710" v="11" actId="790"/>
            <ac:spMkLst>
              <pc:docMk/>
              <pc:sldMasterMk cId="0" sldId="2147483768"/>
              <pc:sldLayoutMk cId="0" sldId="2147483777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7:41:56.710" v="11" actId="790"/>
            <ac:spMkLst>
              <pc:docMk/>
              <pc:sldMasterMk cId="0" sldId="2147483768"/>
              <pc:sldLayoutMk cId="0" sldId="2147483777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7:41:56.710" v="11" actId="790"/>
            <ac:spMkLst>
              <pc:docMk/>
              <pc:sldMasterMk cId="0" sldId="2147483768"/>
              <pc:sldLayoutMk cId="0" sldId="2147483777"/>
              <ac:spMk id="6" creationId="{00000000-0000-0000-0000-000000000000}"/>
            </ac:spMkLst>
          </pc:spChg>
          <pc:spChg chg="mod">
            <ac:chgData name="Fake Test User" userId="SID-0" providerId="Test" clId="FakeClientId" dt="2021-08-17T07:41:56.710" v="11" actId="790"/>
            <ac:spMkLst>
              <pc:docMk/>
              <pc:sldMasterMk cId="0" sldId="2147483768"/>
              <pc:sldLayoutMk cId="0" sldId="2147483777"/>
              <ac:spMk id="7" creationId="{00000000-0000-0000-0000-000000000000}"/>
            </ac:spMkLst>
          </pc:spChg>
          <pc:spChg chg="mod">
            <ac:chgData name="Fake Test User" userId="SID-0" providerId="Test" clId="FakeClientId" dt="2021-08-17T07:41:56.710" v="11" actId="790"/>
            <ac:spMkLst>
              <pc:docMk/>
              <pc:sldMasterMk cId="0" sldId="2147483768"/>
              <pc:sldLayoutMk cId="0" sldId="2147483777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7:42:01.397" v="12" actId="790"/>
          <pc:sldLayoutMkLst>
            <pc:docMk/>
            <pc:sldMasterMk cId="0" sldId="2147483768"/>
            <pc:sldLayoutMk cId="0" sldId="2147483778"/>
          </pc:sldLayoutMkLst>
          <pc:spChg chg="mod">
            <ac:chgData name="Fake Test User" userId="SID-0" providerId="Test" clId="FakeClientId" dt="2021-08-17T07:42:01.397" v="12" actId="790"/>
            <ac:spMkLst>
              <pc:docMk/>
              <pc:sldMasterMk cId="0" sldId="2147483768"/>
              <pc:sldLayoutMk cId="0" sldId="2147483778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7:42:01.397" v="12" actId="790"/>
            <ac:spMkLst>
              <pc:docMk/>
              <pc:sldMasterMk cId="0" sldId="2147483768"/>
              <pc:sldLayoutMk cId="0" sldId="2147483778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7:42:01.397" v="12" actId="790"/>
            <ac:spMkLst>
              <pc:docMk/>
              <pc:sldMasterMk cId="0" sldId="2147483768"/>
              <pc:sldLayoutMk cId="0" sldId="2147483778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7:42:01.397" v="12" actId="790"/>
            <ac:spMkLst>
              <pc:docMk/>
              <pc:sldMasterMk cId="0" sldId="2147483768"/>
              <pc:sldLayoutMk cId="0" sldId="2147483778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7:42:01.397" v="12" actId="790"/>
            <ac:spMkLst>
              <pc:docMk/>
              <pc:sldMasterMk cId="0" sldId="2147483768"/>
              <pc:sldLayoutMk cId="0" sldId="214748377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7:42:06.085" v="13" actId="790"/>
          <pc:sldLayoutMkLst>
            <pc:docMk/>
            <pc:sldMasterMk cId="0" sldId="2147483768"/>
            <pc:sldLayoutMk cId="0" sldId="2147483779"/>
          </pc:sldLayoutMkLst>
          <pc:spChg chg="mod">
            <ac:chgData name="Fake Test User" userId="SID-0" providerId="Test" clId="FakeClientId" dt="2021-08-17T07:42:06.085" v="13" actId="790"/>
            <ac:spMkLst>
              <pc:docMk/>
              <pc:sldMasterMk cId="0" sldId="2147483768"/>
              <pc:sldLayoutMk cId="0" sldId="214748377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7:42:06.085" v="13" actId="790"/>
            <ac:spMkLst>
              <pc:docMk/>
              <pc:sldMasterMk cId="0" sldId="2147483768"/>
              <pc:sldLayoutMk cId="0" sldId="214748377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7:42:06.085" v="13" actId="790"/>
            <ac:spMkLst>
              <pc:docMk/>
              <pc:sldMasterMk cId="0" sldId="2147483768"/>
              <pc:sldLayoutMk cId="0" sldId="214748377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7:42:06.085" v="13" actId="790"/>
            <ac:spMkLst>
              <pc:docMk/>
              <pc:sldMasterMk cId="0" sldId="2147483768"/>
              <pc:sldLayoutMk cId="0" sldId="214748377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7:42:06.085" v="13" actId="790"/>
            <ac:spMkLst>
              <pc:docMk/>
              <pc:sldMasterMk cId="0" sldId="2147483768"/>
              <pc:sldLayoutMk cId="0" sldId="2147483779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>
            <a:extLst>
              <a:ext uri="{FF2B5EF4-FFF2-40B4-BE49-F238E27FC236}">
                <a16:creationId xmlns:a16="http://schemas.microsoft.com/office/drawing/2014/main" id="{E04AB4DF-DB5B-40C1-9C2E-6FF2BAB9C5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A3CAB30D-7E60-4F75-B0A4-E271D12774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78345-65A4-4D02-9E62-B9017620D71E}" type="datetime1">
              <a:rPr lang="sr-Latn-RS" smtClean="0"/>
              <a:t>17.8.2021.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1F00CDBD-26E0-44C9-AB10-CCC4FAFA32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093B26BF-FA3E-43F7-AB37-E910CC16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1304A-6265-4F4C-8864-AA9FC030F6E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8377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 noProof="0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08D5F-4E89-4E34-A13F-E79D0D787B88}" type="datetime1">
              <a:rPr lang="sr-Latn-RS" smtClean="0"/>
              <a:pPr/>
              <a:t>17.8.2021.</a:t>
            </a:fld>
            <a:endParaRPr lang="sr-Latn-RS" dirty="0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 noProof="0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/>
            <a:r>
              <a:rPr lang="sr-Latn-RS" noProof="0"/>
              <a:t>Drugi nivo</a:t>
            </a:r>
          </a:p>
          <a:p>
            <a:pPr lvl="2"/>
            <a:r>
              <a:rPr lang="sr-Latn-RS" noProof="0"/>
              <a:t>Treći nivo</a:t>
            </a:r>
          </a:p>
          <a:p>
            <a:pPr lvl="3"/>
            <a:r>
              <a:rPr lang="sr-Latn-RS" noProof="0"/>
              <a:t>Četvrti nivo</a:t>
            </a:r>
          </a:p>
          <a:p>
            <a:pPr lvl="4"/>
            <a:r>
              <a:rPr lang="sr-Latn-RS" noProof="0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 noProof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858D8-1C87-45CF-88A9-7B8C7B45340A}" type="slidenum">
              <a:rPr lang="sr-Latn-RS" noProof="0" smtClean="0"/>
              <a:t>‹#›</a:t>
            </a:fld>
            <a:endParaRPr lang="sr-Latn-RS" noProof="0"/>
          </a:p>
        </p:txBody>
      </p:sp>
    </p:spTree>
    <p:extLst>
      <p:ext uri="{BB962C8B-B14F-4D97-AF65-F5344CB8AC3E}">
        <p14:creationId xmlns:p14="http://schemas.microsoft.com/office/powerpoint/2010/main" val="3026285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858D8-1C87-45CF-88A9-7B8C7B45340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44484012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A2A7F6-5D20-4FB5-A2E5-01F52208242E}" type="datetime1">
              <a:rPr lang="sr-Latn-RS" noProof="0" smtClean="0"/>
              <a:t>17.8.2021.</a:t>
            </a:fld>
            <a:endParaRPr lang="sr-Latn-RS" noProof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RS" noProof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 rtlCol="0"/>
          <a:lstStyle/>
          <a:p>
            <a:pPr rtl="0"/>
            <a:r>
              <a:rPr lang="sr-Latn-RS" noProof="0"/>
              <a:t>Kliknite i uredite naslov mastera</a:t>
            </a:r>
          </a:p>
        </p:txBody>
      </p:sp>
      <p:pic>
        <p:nvPicPr>
          <p:cNvPr id="8" name="Slika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 noProof="0"/>
              <a:t>Kliknite da biste uredili stil podnaslova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/>
          <a:p>
            <a:pPr rtl="0"/>
            <a:fld id="{7CBACF77-E5C3-4D9A-B4D8-3D6A32FFB492}" type="datetime1">
              <a:rPr lang="sr-Latn-RS" noProof="0" smtClean="0"/>
              <a:t>17.8.2021.</a:t>
            </a:fld>
            <a:endParaRPr lang="sr-Latn-RS" noProof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/>
          <a:p>
            <a:pPr rtl="0"/>
            <a:endParaRPr lang="sr-Latn-RS" noProof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09041"/>
            <a:ext cx="1295400" cy="4318000"/>
          </a:xfrm>
        </p:spPr>
        <p:txBody>
          <a:bodyPr vert="eaVert" rtlCol="0"/>
          <a:lstStyle/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1219199"/>
            <a:ext cx="5181600" cy="4267201"/>
          </a:xfrm>
        </p:spPr>
        <p:txBody>
          <a:bodyPr vert="eaVert"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AE7993-8391-4F88-B0E0-7C787DDB3FA7}" type="datetime1">
              <a:rPr lang="sr-Latn-RS" noProof="0" smtClean="0"/>
              <a:t>17.8.2021.</a:t>
            </a:fld>
            <a:endParaRPr lang="sr-Latn-RS" noProof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RS" noProof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 hasCustomPrompt="1"/>
          </p:nvPr>
        </p:nvSpPr>
        <p:spPr>
          <a:xfrm>
            <a:off x="1371600" y="2438400"/>
            <a:ext cx="6400800" cy="3048001"/>
          </a:xfrm>
        </p:spPr>
        <p:txBody>
          <a:bodyPr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23439A-0038-4B9A-B4F4-F14D04E9FCA5}" type="datetime1">
              <a:rPr lang="sr-Latn-RS" noProof="0" smtClean="0"/>
              <a:t>17.8.2021.</a:t>
            </a:fld>
            <a:endParaRPr lang="sr-Latn-RS" noProof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RS" noProof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  <p:pic>
        <p:nvPicPr>
          <p:cNvPr id="9" name="Slika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98B2BB-2DE1-495E-9B2A-64A139E5B12F}" type="datetime1">
              <a:rPr lang="sr-Latn-RS" noProof="0" smtClean="0"/>
              <a:t>17.8.2021.</a:t>
            </a:fld>
            <a:endParaRPr lang="sr-Latn-RS" noProof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RS" noProof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  <p:pic>
        <p:nvPicPr>
          <p:cNvPr id="7" name="Slika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447800" y="3410267"/>
            <a:ext cx="6248400" cy="1456373"/>
          </a:xfrm>
        </p:spPr>
        <p:txBody>
          <a:bodyPr rtlCol="0" anchor="t">
            <a:normAutofit/>
          </a:bodyPr>
          <a:lstStyle>
            <a:lvl1pPr algn="ctr">
              <a:defRPr sz="3600" b="0" i="0" cap="all" baseline="0"/>
            </a:lvl1pPr>
          </a:lstStyle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 hasCustomPrompt="1"/>
          </p:nvPr>
        </p:nvSpPr>
        <p:spPr>
          <a:xfrm>
            <a:off x="1447800" y="1503680"/>
            <a:ext cx="6248400" cy="1566862"/>
          </a:xfrm>
        </p:spPr>
        <p:txBody>
          <a:bodyPr rtlCol="0"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pic>
        <p:nvPicPr>
          <p:cNvPr id="8" name="Slika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Čuvar mesta za sadržaj 9"/>
          <p:cNvSpPr>
            <a:spLocks noGrp="1"/>
          </p:cNvSpPr>
          <p:nvPr>
            <p:ph sz="quarter" idx="13" hasCustomPrompt="1"/>
          </p:nvPr>
        </p:nvSpPr>
        <p:spPr>
          <a:xfrm>
            <a:off x="1371600" y="2438400"/>
            <a:ext cx="3124200" cy="3124200"/>
          </a:xfrm>
        </p:spPr>
        <p:txBody>
          <a:bodyPr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C4FE87-D58D-42C2-A925-5C73A358563D}" type="datetime1">
              <a:rPr lang="sr-Latn-RS" noProof="0" smtClean="0"/>
              <a:t>17.8.2021.</a:t>
            </a:fld>
            <a:endParaRPr lang="sr-Latn-RS" noProof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RS" noProof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  <p:sp>
        <p:nvSpPr>
          <p:cNvPr id="12" name="Čuvar mesta za sadržaj 11"/>
          <p:cNvSpPr>
            <a:spLocks noGrp="1"/>
          </p:cNvSpPr>
          <p:nvPr>
            <p:ph sz="quarter" idx="14" hasCustomPrompt="1"/>
          </p:nvPr>
        </p:nvSpPr>
        <p:spPr>
          <a:xfrm>
            <a:off x="4648200" y="2438400"/>
            <a:ext cx="3124200" cy="3124200"/>
          </a:xfrm>
        </p:spPr>
        <p:txBody>
          <a:bodyPr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pic>
        <p:nvPicPr>
          <p:cNvPr id="9" name="Slika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Čuvar mesta za sadržaj 10"/>
          <p:cNvSpPr>
            <a:spLocks noGrp="1"/>
          </p:cNvSpPr>
          <p:nvPr>
            <p:ph sz="quarter" idx="13" hasCustomPrompt="1"/>
          </p:nvPr>
        </p:nvSpPr>
        <p:spPr>
          <a:xfrm>
            <a:off x="1371600" y="2819400"/>
            <a:ext cx="3124200" cy="2743200"/>
          </a:xfrm>
        </p:spPr>
        <p:txBody>
          <a:bodyPr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13" name="Čuvar mesta za sadržaj 12"/>
          <p:cNvSpPr>
            <a:spLocks noGrp="1"/>
          </p:cNvSpPr>
          <p:nvPr>
            <p:ph sz="quarter" idx="14" hasCustomPrompt="1"/>
          </p:nvPr>
        </p:nvSpPr>
        <p:spPr>
          <a:xfrm>
            <a:off x="4648200" y="2819400"/>
            <a:ext cx="3124200" cy="2743200"/>
          </a:xfrm>
        </p:spPr>
        <p:txBody>
          <a:bodyPr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 hasCustomPrompt="1"/>
          </p:nvPr>
        </p:nvSpPr>
        <p:spPr>
          <a:xfrm>
            <a:off x="1371600" y="2362201"/>
            <a:ext cx="3125788" cy="451338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359152"/>
            <a:ext cx="3127375" cy="448056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11BB64-B244-4D41-88A3-E74148F5B2A7}" type="datetime1">
              <a:rPr lang="sr-Latn-RS" noProof="0" smtClean="0"/>
              <a:t>17.8.2021.</a:t>
            </a:fld>
            <a:endParaRPr lang="sr-Latn-RS" noProof="0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RS" noProof="0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0C202-AB00-4E06-A85F-40E144A6CEDE}" type="datetime1">
              <a:rPr lang="sr-Latn-RS" noProof="0" smtClean="0"/>
              <a:t>17.8.2021.</a:t>
            </a:fld>
            <a:endParaRPr lang="sr-Latn-RS" noProof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RS" noProof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  <p:pic>
        <p:nvPicPr>
          <p:cNvPr id="7" name="Slika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BB7B42-4F13-4243-88EB-FA6E9B7AC04C}" type="datetime1">
              <a:rPr lang="sr-Latn-RS" noProof="0" smtClean="0"/>
              <a:t>17.8.2021.</a:t>
            </a:fld>
            <a:endParaRPr lang="sr-Latn-RS" noProof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RS" noProof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953001" y="1676400"/>
            <a:ext cx="2819399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53001" y="2275840"/>
            <a:ext cx="2819399" cy="290576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D84BD0-1858-4B85-991B-8290CAFD82A9}" type="datetime1">
              <a:rPr lang="sr-Latn-RS" noProof="0" smtClean="0"/>
              <a:t>17.8.2021.</a:t>
            </a:fld>
            <a:endParaRPr lang="sr-Latn-RS" noProof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RS" noProof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  <p:sp>
        <p:nvSpPr>
          <p:cNvPr id="9" name="Čuvar mesta za sadržaj 8"/>
          <p:cNvSpPr>
            <a:spLocks noGrp="1"/>
          </p:cNvSpPr>
          <p:nvPr>
            <p:ph sz="quarter" idx="13" hasCustomPrompt="1"/>
          </p:nvPr>
        </p:nvSpPr>
        <p:spPr>
          <a:xfrm>
            <a:off x="1371600" y="1676400"/>
            <a:ext cx="3276600" cy="3505200"/>
          </a:xfrm>
        </p:spPr>
        <p:txBody>
          <a:bodyPr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keta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953000" y="1676400"/>
            <a:ext cx="2819400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 hasCustomPrompt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r-Latn-RS" noProof="0"/>
              <a:t>Kliknite na ikonu da biste dodali sliku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53000" y="2276856"/>
            <a:ext cx="2819400" cy="287528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FB4BA3-C743-4D06-963F-97864111F272}" type="datetime1">
              <a:rPr lang="sr-Latn-RS" noProof="0" smtClean="0"/>
              <a:t>17.8.2021.</a:t>
            </a:fld>
            <a:endParaRPr lang="sr-Latn-RS" noProof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RS" noProof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22.pn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9DD02042-1C95-4C02-9399-F371E14BB707}" type="datetime1">
              <a:rPr lang="sr-Latn-RS" noProof="0" smtClean="0"/>
              <a:t>17.8.2021.</a:t>
            </a:fld>
            <a:endParaRPr lang="sr-Latn-RS" noProof="0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sr-Latn-RS" noProof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CF40B41D-FD10-4A38-B39B-626510BD49B7}" type="slidenum">
              <a:rPr lang="sr-Latn-RS" noProof="0" smtClean="0"/>
              <a:pPr/>
              <a:t>‹#›</a:t>
            </a:fld>
            <a:endParaRPr lang="sr-Latn-R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sr-Latn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Visoka moda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Couture</ap:Template>
  <ap:TotalTime>3</ap:TotalTime>
  <ap:Words>1</ap:Words>
  <ap:PresentationFormat>Projekcija na ekranu (4:3)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ap:HeadingPairs>
  <ap:TitlesOfParts>
    <vt:vector baseType="lpstr" size="6">
      <vt:lpstr>Arial</vt:lpstr>
      <vt:lpstr>Calibri</vt:lpstr>
      <vt:lpstr>Garamond</vt:lpstr>
      <vt:lpstr>Wingdings</vt:lpstr>
      <vt:lpstr>Visoka moda</vt:lpstr>
      <vt:lpstr>PowerPoint prezentacija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2014-09-16T21:33:25Z</dcterms:created>
  <dcterms:modified xsi:type="dcterms:W3CDTF">2021-08-17T07:43:29Z</dcterms:modified>
</cp:coreProperties>
</file>