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7:39:21.929" v="25" actId="790"/>
      <pc:docMkLst>
        <pc:docMk/>
      </pc:docMkLst>
      <pc:sldChg chg="modSp mod modNotes modNotesTx">
        <pc:chgData name="Fake Test User" userId="SID-0" providerId="Test" clId="FakeClientId" dt="2021-08-17T07:38:47.804" v="22" actId="790"/>
        <pc:sldMkLst>
          <pc:docMk/>
          <pc:sldMk cId="3953349126" sldId="256"/>
        </pc:sldMkLst>
        <pc:spChg chg="mod">
          <ac:chgData name="Fake Test User" userId="SID-0" providerId="Test" clId="FakeClientId" dt="2021-08-17T07:35:54.329" v="5" actId="790"/>
          <ac:spMkLst>
            <pc:docMk/>
            <pc:sldMk cId="3953349126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7:35:54.329" v="5" actId="790"/>
          <ac:spMkLst>
            <pc:docMk/>
            <pc:sldMk cId="3953349126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7:39:21.929" v="2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7T07:36:15.891" v="7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7T07:36:15.891" v="7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7T07:36:15.891" v="7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7T07:36:15.891" v="7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7T07:36:15.891" v="7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7T07:36:15.891" v="7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7T07:36:15.891" v="7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7T07:39:21.929" v="25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7T07:39:21.929" v="25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7:39:21.929" v="25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7:39:21.929" v="25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7:39:21.929" v="25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7:39:21.929" v="25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7:39:21.929" v="25" actId="790"/>
            <ac:spMkLst>
              <pc:docMk/>
              <pc:sldMasterMk cId="0" sldId="2147483660"/>
              <pc:sldLayoutMk cId="0" sldId="21474836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7:39:21.929" v="25" actId="790"/>
            <ac:spMkLst>
              <pc:docMk/>
              <pc:sldMasterMk cId="0" sldId="2147483660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7:39:21.929" v="25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7T07:39:21.929" v="25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7T07:39:21.929" v="25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36:38.564" v="9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7T07:36:38.564" v="9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36:38.564" v="9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36:38.564" v="9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36:38.564" v="9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7:36:38.564" v="9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36:45.735" v="10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7T07:36:45.735" v="10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36:45.735" v="10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36:45.735" v="10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36:45.735" v="10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36:45.735" v="10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7:36:45.735" v="10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7:36:45.735" v="10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7:36:45.735" v="10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7:36:45.735" v="10" actId="790"/>
            <ac:spMkLst>
              <pc:docMk/>
              <pc:sldMasterMk cId="0" sldId="2147483660"/>
              <pc:sldLayoutMk cId="0" sldId="2147483663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7:36:45.735" v="10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36:50.829" v="11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7T07:36:50.829" v="11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36:50.829" v="11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36:50.829" v="11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7:36:50.829" v="11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7:36:50.829" v="11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7:36:50.829" v="11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37:19.157" v="12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7T07:37:19.157" v="12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37:19.157" v="12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37:19.157" v="12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37:19.157" v="12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7:37:19.157" v="12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7:37:19.157" v="12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7:37:19.157" v="12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7:37:19.157" v="12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37:26.001" v="13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7T07:37:26.001" v="13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37:26.001" v="13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37:26.001" v="13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37:26.001" v="13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37:36.594" v="14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7T07:37:36.594" v="14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37:36.594" v="14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37:36.594" v="14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37:45.141" v="15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7T07:37:45.141" v="15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37:45.141" v="15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37:45.141" v="15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37:45.141" v="15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7:37:45.141" v="15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7:37:45.141" v="15" actId="790"/>
            <ac:spMkLst>
              <pc:docMk/>
              <pc:sldMasterMk cId="0" sldId="2147483660"/>
              <pc:sldLayoutMk cId="0" sldId="2147483668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7:37:45.141" v="15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7:37:45.141" v="15" actId="790"/>
            <ac:spMkLst>
              <pc:docMk/>
              <pc:sldMasterMk cId="0" sldId="2147483660"/>
              <pc:sldLayoutMk cId="0" sldId="2147483668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37:56.860" v="16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7T07:37:56.860" v="16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37:56.860" v="16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37:56.860" v="16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37:56.860" v="16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37:56.860" v="16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7:37:56.860" v="16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7:37:56.860" v="16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7:37:56.860" v="16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7:37:56.860" v="16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38:01.282" v="17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7T07:38:01.282" v="17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38:01.282" v="17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38:01.282" v="17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38:01.282" v="17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38:01.282" v="17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7:38:05.860" v="18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7T07:38:05.860" v="18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7:38:05.860" v="18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7:38:05.860" v="18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7:38:05.860" v="18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7:38:05.860" v="18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8BB96497-063D-4298-9AB2-E58F5E1974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FAD43E68-34B2-426B-A896-D27776A1EB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C4BDB-6540-4629-BE83-ABCDCBE59BDE}" type="datetime1">
              <a:rPr lang="sr-Latn-RS" smtClean="0"/>
              <a:t>17.8.2021.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660E70CF-0426-4973-BDDB-89C3D7F5E1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ABCA265C-8DF2-4147-AC39-BFED535166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33E0F-6372-42C0-9987-938F294227A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50010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6BAFF-4CCD-4D24-937B-2642372E0B9E}" type="datetime1">
              <a:rPr lang="sr-Latn-RS" smtClean="0"/>
              <a:pPr/>
              <a:t>17.8.2021.</a:t>
            </a:fld>
            <a:endParaRPr lang="sr-Latn-RS" dirty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/>
            <a:r>
              <a:rPr lang="sr-Latn-RS" noProof="0"/>
              <a:t>Drugi nivo</a:t>
            </a:r>
          </a:p>
          <a:p>
            <a:pPr lvl="2"/>
            <a:r>
              <a:rPr lang="sr-Latn-RS" noProof="0"/>
              <a:t>Treći nivo</a:t>
            </a:r>
          </a:p>
          <a:p>
            <a:pPr lvl="3"/>
            <a:r>
              <a:rPr lang="sr-Latn-RS" noProof="0"/>
              <a:t>Četvrti nivo</a:t>
            </a:r>
          </a:p>
          <a:p>
            <a:pPr lvl="4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24B44-F009-4463-8E11-5BCE8C0595D0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4233220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324B44-F009-4463-8E11-5BCE8C0595D0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9674313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747652-24BC-4FC7-BAD2-130ADEF36661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ugao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 useBgFill="1">
        <p:nvSpPr>
          <p:cNvPr id="13" name="Pravougaonik zaobljenih uglova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 rtlCol="0"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r-Latn-RS" noProof="0"/>
              <a:t>Kliknite da biste uredili stil podnaslova mastera</a:t>
            </a:r>
          </a:p>
        </p:txBody>
      </p:sp>
      <p:sp>
        <p:nvSpPr>
          <p:cNvPr id="28" name="Čuvar mesta za datum 2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0C2156-0C97-478A-8840-8F79551187C8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17" name="Čuvar mesta za podnožje 1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29" name="Čuvar mesta za broj slajd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 rtlCol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 rtl="0"/>
            <a:fld id="{6F42FDE4-A7DD-41A7-A0A6-9B649FB43336}" type="slidenum">
              <a:rPr kumimoji="0" lang="sr-Latn-RS" noProof="0" smtClean="0"/>
              <a:t>‹#›</a:t>
            </a:fld>
            <a:endParaRPr kumimoji="0" lang="sr-Latn-RS" sz="1400" noProof="0">
              <a:solidFill>
                <a:srgbClr val="FFFFFF"/>
              </a:solidFill>
            </a:endParaRPr>
          </a:p>
        </p:txBody>
      </p:sp>
      <p:sp>
        <p:nvSpPr>
          <p:cNvPr id="7" name="Pravougao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10" name="Pravougao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11" name="Pravougao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rtlCol="0"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rtl="0"/>
            <a:r>
              <a:rPr lang="sr-Latn-RS" noProof="0"/>
              <a:t>Kliknite i uredite naslov mastera</a:t>
            </a:r>
            <a:endParaRPr kumimoji="0"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41"/>
            <a:ext cx="2011680" cy="5851525"/>
          </a:xfrm>
        </p:spPr>
        <p:txBody>
          <a:bodyPr vert="eaVert"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400" y="274640"/>
            <a:ext cx="55626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9AE0F8-2A16-4CC8-A25A-FBB526215F61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E16BFC-A876-414C-B714-D3022FC089C2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  <p:sp>
        <p:nvSpPr>
          <p:cNvPr id="8" name="Čuvar mesta za sadržaj 7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777240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gao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 useBgFill="1">
        <p:nvSpPr>
          <p:cNvPr id="10" name="Pravougaonik zaobljenih uglova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722313" y="952500"/>
            <a:ext cx="7772400" cy="1362075"/>
          </a:xfrm>
        </p:spPr>
        <p:txBody>
          <a:bodyPr rtlCol="0" anchor="b" anchorCtr="0"/>
          <a:lstStyle>
            <a:lvl1pPr algn="l">
              <a:buNone/>
              <a:defRPr sz="4000" b="0" cap="none"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722313" y="2547938"/>
            <a:ext cx="7772400" cy="1338262"/>
          </a:xfrm>
        </p:spPr>
        <p:txBody>
          <a:bodyPr rtlCol="0"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112CDB-4482-4CAE-B1B1-E9BEC81C89C3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7" name="Pravougao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8" name="Pravougao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9" name="Pravougao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 rtlCol="0"/>
          <a:lstStyle/>
          <a:p>
            <a:pPr rtl="0"/>
            <a:fld id="{6F42FDE4-A7DD-41A7-A0A6-9B649FB4333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B83189-1BF0-4A94-B4FA-0B7F94D23789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  <p:sp>
        <p:nvSpPr>
          <p:cNvPr id="9" name="Čuvar mesta za sadržaj 8"/>
          <p:cNvSpPr>
            <a:spLocks noGrp="1"/>
          </p:cNvSpPr>
          <p:nvPr>
            <p:ph sz="quarter" idx="1" hasCustomPrompt="1"/>
          </p:nvPr>
        </p:nvSpPr>
        <p:spPr>
          <a:xfrm>
            <a:off x="914400" y="1447800"/>
            <a:ext cx="374904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11" name="Čuvar mesta za sadržaj 10"/>
          <p:cNvSpPr>
            <a:spLocks noGrp="1"/>
          </p:cNvSpPr>
          <p:nvPr>
            <p:ph sz="quarter" idx="2" hasCustomPrompt="1"/>
          </p:nvPr>
        </p:nvSpPr>
        <p:spPr>
          <a:xfrm>
            <a:off x="4933950" y="1447800"/>
            <a:ext cx="3749040" cy="4572000"/>
          </a:xfrm>
        </p:spPr>
        <p:txBody>
          <a:bodyPr vert="horz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rtlCol="0" anchor="b" anchorCtr="0"/>
          <a:lstStyle>
            <a:lvl1pPr>
              <a:defRPr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3" hasCustomPrompt="1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rtlCol="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8A999E-B0F1-4E93-8FC3-3D22E9F16130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  <p:sp>
        <p:nvSpPr>
          <p:cNvPr id="11" name="Čuvar mesta za sadržaj 10"/>
          <p:cNvSpPr>
            <a:spLocks noGrp="1"/>
          </p:cNvSpPr>
          <p:nvPr>
            <p:ph sz="half" idx="2" hasCustomPrompt="1"/>
          </p:nvPr>
        </p:nvSpPr>
        <p:spPr>
          <a:xfrm>
            <a:off x="914400" y="2247900"/>
            <a:ext cx="37338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13" name="Čuvar mesta za sadržaj 12"/>
          <p:cNvSpPr>
            <a:spLocks noGrp="1"/>
          </p:cNvSpPr>
          <p:nvPr>
            <p:ph sz="half" idx="4" hasCustomPrompt="1"/>
          </p:nvPr>
        </p:nvSpPr>
        <p:spPr>
          <a:xfrm>
            <a:off x="4953000" y="2247900"/>
            <a:ext cx="3733800" cy="3886200"/>
          </a:xfrm>
        </p:spPr>
        <p:txBody>
          <a:bodyPr vert="horz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B5469D-BD99-45E0-B97C-ECBEEC886DD4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454E16-38C8-4742-9D8A-978DC10A0C13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ugao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 useBgFill="1">
        <p:nvSpPr>
          <p:cNvPr id="9" name="Pravougaonik zaobljenih uglova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4400" y="273050"/>
            <a:ext cx="7772400" cy="1143000"/>
          </a:xfrm>
        </p:spPr>
        <p:txBody>
          <a:bodyPr rtlCol="0" anchor="b" anchorCtr="0"/>
          <a:lstStyle>
            <a:lvl1pPr algn="l">
              <a:buNone/>
              <a:defRPr sz="4000" b="0"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2" hasCustomPrompt="1"/>
          </p:nvPr>
        </p:nvSpPr>
        <p:spPr>
          <a:xfrm>
            <a:off x="914400" y="1600200"/>
            <a:ext cx="1905000" cy="4495800"/>
          </a:xfrm>
        </p:spPr>
        <p:txBody>
          <a:bodyPr rtlCol="0"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B42AA3-42AF-4894-B26D-C4C9B4D30BE2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42FDE4-A7DD-41A7-A0A6-9B649FB4333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  <p:sp>
        <p:nvSpPr>
          <p:cNvPr id="11" name="Čuvar mesta za sadržaj 10"/>
          <p:cNvSpPr>
            <a:spLocks noGrp="1"/>
          </p:cNvSpPr>
          <p:nvPr>
            <p:ph sz="quarter" idx="1" hasCustomPrompt="1"/>
          </p:nvPr>
        </p:nvSpPr>
        <p:spPr>
          <a:xfrm>
            <a:off x="2971800" y="1600200"/>
            <a:ext cx="5715000" cy="4495800"/>
          </a:xfrm>
        </p:spPr>
        <p:txBody>
          <a:bodyPr vert="horz" rtlCol="0"/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14400" y="4900550"/>
            <a:ext cx="7315200" cy="522288"/>
          </a:xfrm>
        </p:spPr>
        <p:txBody>
          <a:bodyPr rtlCol="0" anchor="ctr">
            <a:noAutofit/>
          </a:bodyPr>
          <a:lstStyle>
            <a:lvl1pPr algn="l">
              <a:buNone/>
              <a:defRPr sz="2800" b="0"/>
            </a:lvl1pPr>
          </a:lstStyle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14400" y="5445825"/>
            <a:ext cx="7315200" cy="685800"/>
          </a:xfrm>
        </p:spPr>
        <p:txBody>
          <a:bodyPr rtlCol="0"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668FCC-34FA-43C7-A97D-98A79234F660}" type="datetime1">
              <a:rPr lang="sr-Latn-RS" noProof="0" smtClean="0"/>
              <a:t>17.8.2021.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 rtlCol="0"/>
          <a:lstStyle/>
          <a:p>
            <a:pPr rtl="0"/>
            <a:endParaRPr kumimoji="0"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 rtlCol="0"/>
          <a:lstStyle/>
          <a:p>
            <a:pPr rtl="0"/>
            <a:fld id="{6F42FDE4-A7DD-41A7-A0A6-9B649FB43336}" type="slidenum">
              <a:rPr kumimoji="0" lang="sr-Latn-RS" noProof="0" smtClean="0"/>
              <a:t>‹#›</a:t>
            </a:fld>
            <a:endParaRPr kumimoji="0" lang="sr-Latn-RS" noProof="0"/>
          </a:p>
        </p:txBody>
      </p:sp>
      <p:sp>
        <p:nvSpPr>
          <p:cNvPr id="11" name="Pravougao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12" name="Pravougao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13" name="Pravougao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</a:endParaRP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 hasCustomPrompt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sr-Latn-RS" noProof="0"/>
              <a:t>Kliknite na ikonu da biste dodali sliku</a:t>
            </a:r>
            <a:endParaRPr kumimoji="0" lang="sr-Latn-R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gao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8" name="Pravougaonik zaobljenih uglova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sr-Latn-RS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Čuvar mesta za naslov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rtlCol="0" anchor="b" anchorCtr="0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  <a:endParaRPr kumimoji="0" lang="sr-Latn-RS" noProof="0"/>
          </a:p>
        </p:txBody>
      </p:sp>
      <p:sp>
        <p:nvSpPr>
          <p:cNvPr id="13" name="Čuvar mesta za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sr-Latn-RS" noProof="0"/>
              <a:t>Kliknite da biste uredili stilove za tekst mastera</a:t>
            </a:r>
          </a:p>
          <a:p>
            <a:pPr lvl="1" rtl="0" eaLnBrk="1" latinLnBrk="0" hangingPunct="1"/>
            <a:r>
              <a:rPr lang="sr-Latn-RS" noProof="0"/>
              <a:t>Drugi nivo</a:t>
            </a:r>
          </a:p>
          <a:p>
            <a:pPr lvl="2" rtl="0" eaLnBrk="1" latinLnBrk="0" hangingPunct="1"/>
            <a:r>
              <a:rPr lang="sr-Latn-RS" noProof="0"/>
              <a:t>Treći nivo</a:t>
            </a:r>
          </a:p>
          <a:p>
            <a:pPr lvl="3" rtl="0" eaLnBrk="1" latinLnBrk="0" hangingPunct="1"/>
            <a:r>
              <a:rPr lang="sr-Latn-RS" noProof="0"/>
              <a:t>Četvrti nivo</a:t>
            </a:r>
          </a:p>
          <a:p>
            <a:pPr lvl="4" rtl="0" eaLnBrk="1" latinLnBrk="0" hangingPunct="1"/>
            <a:r>
              <a:rPr lang="sr-Latn-RS" noProof="0"/>
              <a:t>Peti nivo</a:t>
            </a:r>
            <a:endParaRPr kumimoji="0" lang="sr-Latn-RS" noProof="0"/>
          </a:p>
        </p:txBody>
      </p:sp>
      <p:sp>
        <p:nvSpPr>
          <p:cNvPr id="14" name="Čuvar mesta za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rtlCol="0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82BC305-F284-4D16-A3FE-1DBD19AB0A7D}" type="datetime1">
              <a:rPr lang="sr-Latn-RS" noProof="0" smtClean="0"/>
              <a:t>17.8.2021.</a:t>
            </a:fld>
            <a:endParaRPr lang="sr-Latn-RS" noProof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rtlCol="0"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sr-Latn-RS" noProof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Čuvar mesta za broj slajd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rtlCol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 eaLnBrk="1" latinLnBrk="0" hangingPunct="1"/>
            <a:fld id="{6F42FDE4-A7DD-41A7-A0A6-9B649FB43336}" type="slidenum">
              <a:rPr kumimoji="0" lang="sr-Latn-RS" noProof="0" smtClean="0"/>
              <a:t>‹#›</a:t>
            </a:fld>
            <a:endParaRPr kumimoji="0" lang="sr-Latn-RS" sz="1400" noProof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slov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533491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kcijski kapita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Equity</ap:Template>
  <ap:TotalTime>5</ap:TotalTime>
  <ap:Words>1</ap:Words>
  <ap:PresentationFormat>Projekcija na ekranu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6">
      <vt:lpstr>Calibri</vt:lpstr>
      <vt:lpstr>Franklin Gothic Book</vt:lpstr>
      <vt:lpstr>Times New Roman</vt:lpstr>
      <vt:lpstr>Wingdings 2</vt:lpstr>
      <vt:lpstr>Akcijski kapital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2014-09-16T21:34:04Z</dcterms:created>
  <dcterms:modified xsi:type="dcterms:W3CDTF">2021-08-17T07:39:28Z</dcterms:modified>
</cp:coreProperties>
</file>