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7T08:05:39.319" v="33" actId="790"/>
      <pc:docMkLst>
        <pc:docMk/>
      </pc:docMkLst>
      <pc:sldChg chg="modSp mod modNotes modNotesTx">
        <pc:chgData name="Fake Test User" userId="SID-0" providerId="Test" clId="FakeClientId" dt="2021-08-17T08:05:07.038" v="30" actId="790"/>
        <pc:sldMkLst>
          <pc:docMk/>
          <pc:sldMk cId="2482377479" sldId="256"/>
        </pc:sldMkLst>
        <pc:spChg chg="mod">
          <ac:chgData name="Fake Test User" userId="SID-0" providerId="Test" clId="FakeClientId" dt="2021-08-17T08:02:05.537" v="13" actId="790"/>
          <ac:spMkLst>
            <pc:docMk/>
            <pc:sldMk cId="2482377479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8:02:05.537" v="13" actId="790"/>
          <ac:spMkLst>
            <pc:docMk/>
            <pc:sldMk cId="2482377479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8:05:39.319" v="33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7T08:02:31.209" v="15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7T08:02:31.209" v="15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7T08:02:31.209" v="15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7T08:02:31.209" v="15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7T08:02:31.209" v="15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7T08:02:31.209" v="15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7T08:05:39.319" v="33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7T08:05:39.319" v="33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05:39.319" v="33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05:39.319" v="33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05:39.319" v="33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8:05:39.319" v="33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8:05:39.319" v="33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3:02.646" v="17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7T08:03:02.646" v="17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3:02.646" v="17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3:02.646" v="17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3:02.646" v="17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3:02.646" v="17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03:02.646" v="17" actId="790"/>
            <ac:spMkLst>
              <pc:docMk/>
              <pc:sldMasterMk cId="0" sldId="2147483660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3:12.099" v="18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7T08:03:12.099" v="18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3:12.099" v="18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3:12.099" v="18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03:12.099" v="18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03:12.099" v="18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03:12.099" v="18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3:18.349" v="1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7T08:03:18.349" v="1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3:18.349" v="19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3:18.349" v="19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3:18.349" v="1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3:18.349" v="1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03:18.349" v="1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03:18.349" v="19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3:26.349" v="20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7T08:03:26.349" v="20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3:26.349" v="20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3:26.349" v="20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3:26.349" v="20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3:26.349" v="20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8:03:26.349" v="20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8:03:26.349" v="20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03:26.349" v="20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03:26.349" v="20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8:03:26.349" v="20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3:39.912" v="21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7T08:03:39.912" v="21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3:39.912" v="21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3:39.912" v="21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3:39.912" v="21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3:39.912" v="21" actId="790"/>
            <ac:spMkLst>
              <pc:docMk/>
              <pc:sldMasterMk cId="0" sldId="2147483660"/>
              <pc:sldLayoutMk cId="0" sldId="214748366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3:45.038" v="22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7T08:03:45.038" v="22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3:45.038" v="22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3:45.038" v="22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3:50.851" v="23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7T08:03:50.851" v="23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3:50.851" v="23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3:50.851" v="23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3:50.851" v="23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03:50.851" v="23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03:50.851" v="23" actId="790"/>
            <ac:spMkLst>
              <pc:docMk/>
              <pc:sldMasterMk cId="0" sldId="2147483660"/>
              <pc:sldLayoutMk cId="0" sldId="2147483668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8:03:50.851" v="23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3:57.991" v="2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7T08:03:57.991" v="2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3:57.991" v="2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3:57.991" v="24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8:03:57.991" v="24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8:03:57.991" v="24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8:03:57.991" v="24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4:04.460" v="25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7T08:04:04.460" v="25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4:04.460" v="25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4:04.460" v="25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4:04.460" v="25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4:04.460" v="25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8:04:09.773" v="26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7T08:04:09.773" v="26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8:04:09.773" v="26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8:04:09.773" v="26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8:04:09.773" v="26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8:04:09.773" v="26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E676D49E-EB37-47CD-B75F-2CDB9473EB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2D4541E4-A3D9-4563-BCA0-F235091BAF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C3E2B-914B-44E6-9289-30D86CA0D9F7}" type="datetime1">
              <a:rPr lang="sr-Latn-RS" smtClean="0"/>
              <a:t>17.8.2021.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A8F87F30-CFB0-45BB-8E35-EB5BC25C0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21D932FA-DDFA-4807-A0B1-CAA5B423B5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5D8DF-C25E-42B2-9237-ADD4754C1D3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30421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D0563-6AF0-456C-9B83-C6D51A7B6A72}" type="datetime1">
              <a:rPr lang="sr-Latn-RS" smtClean="0"/>
              <a:pPr/>
              <a:t>17.8.2021.</a:t>
            </a:fld>
            <a:endParaRPr lang="sr-Latn-RS" dirty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dirty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sr-Latn-RS" noProof="0" dirty="0"/>
              <a:t>Kliknite da biste uredili stilove za tekst mastera</a:t>
            </a:r>
          </a:p>
          <a:p>
            <a:pPr lvl="1"/>
            <a:r>
              <a:rPr lang="sr-Latn-RS" dirty="0"/>
              <a:t>Drugi nivo</a:t>
            </a:r>
          </a:p>
          <a:p>
            <a:pPr lvl="2"/>
            <a:r>
              <a:rPr lang="sr-Latn-RS" dirty="0"/>
              <a:t>Treći nivo</a:t>
            </a:r>
          </a:p>
          <a:p>
            <a:pPr lvl="3"/>
            <a:r>
              <a:rPr lang="sr-Latn-RS" dirty="0"/>
              <a:t>Četvrti nivo</a:t>
            </a:r>
          </a:p>
          <a:p>
            <a:pPr lvl="4"/>
            <a:r>
              <a:rPr lang="sr-Latn-RS" dirty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166DB-E91F-4FA2-8BB7-7013A732B5AB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229163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8166DB-E91F-4FA2-8BB7-7013A732B5AB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989761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DD0BF6-4B49-4FC4-A05A-1B25B4CF5763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sa zaobljenim suprotnim uglovima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rtlCol="0" anchor="b">
            <a:normAutofit/>
          </a:bodyPr>
          <a:lstStyle>
            <a:lvl1pPr marL="0" algn="r">
              <a:defRPr sz="4800"/>
            </a:lvl1pPr>
            <a:extLst/>
          </a:lstStyle>
          <a:p>
            <a:pPr rtl="0"/>
            <a:r>
              <a:rPr lang="sr-Latn-RS" noProof="0"/>
              <a:t>Kliknite i uredite naslov mastera</a:t>
            </a:r>
            <a:endParaRPr kumimoji="0" lang="sr-Latn-RS" noProof="0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 rtlCol="0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r-Latn-RS" noProof="0"/>
              <a:t>Kliknite da biste uredili stil podnaslova mastera</a:t>
            </a:r>
          </a:p>
        </p:txBody>
      </p:sp>
      <p:sp>
        <p:nvSpPr>
          <p:cNvPr id="10" name="Čuvar mesta za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0D968643-EDFA-44B4-93A7-7312E1DD6EE4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11" name="Čuvar mesta za broj slajd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sr-Latn-RS" noProof="0" smtClean="0"/>
              <a:t>‹#›</a:t>
            </a:fld>
            <a:endParaRPr kumimoji="0" lang="sr-Latn-RS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Čuvar mesta za podnožj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 rtl="0"/>
            <a:endParaRPr kumimoji="0" lang="sr-Latn-R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>
            <a:lvl1pPr algn="l">
              <a:defRPr/>
            </a:lvl1pPr>
            <a:extLst/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B72651-0401-41DF-8050-A07AC0818A1F}" type="datetime1">
              <a:rPr lang="sr-Latn-RS" noProof="0" smtClean="0"/>
              <a:t>17.8.2021.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774CE2-EE4E-4A8A-AE7C-773D255DA34D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22376" y="498230"/>
            <a:ext cx="7772400" cy="2731008"/>
          </a:xfrm>
        </p:spPr>
        <p:txBody>
          <a:bodyPr rIns="100584" rtlCol="0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722313" y="3287713"/>
            <a:ext cx="7772400" cy="1509712"/>
          </a:xfrm>
        </p:spPr>
        <p:txBody>
          <a:bodyPr rIns="128016" rtlCol="0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216E0A73-0A63-4648-BB14-EC4AA201F455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sr-Latn-RS" noProof="0" smtClean="0"/>
              <a:t>‹#›</a:t>
            </a:fld>
            <a:endParaRPr kumimoji="0" lang="sr-Latn-RS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 rtl="0"/>
            <a:endParaRPr kumimoji="0" lang="sr-Latn-R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 hasCustomPrompt="1"/>
          </p:nvPr>
        </p:nvSpPr>
        <p:spPr>
          <a:xfrm>
            <a:off x="457200" y="1645920"/>
            <a:ext cx="4038600" cy="452628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4648200" y="1645920"/>
            <a:ext cx="4038600" cy="452628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48792E-309F-4434-B149-08A3B63B1821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 rtlCol="0"/>
          <a:lstStyle/>
          <a:p>
            <a:pPr rtl="0"/>
            <a:fld id="{8C592886-E571-45D5-8B56-343DC94F8FA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  <p:sp>
        <p:nvSpPr>
          <p:cNvPr id="10" name="Pravougaoni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gaoni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11" name="Pravougaoni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251948"/>
            <a:ext cx="8229600" cy="1143000"/>
          </a:xfrm>
        </p:spPr>
        <p:txBody>
          <a:bodyPr rtlCol="0" anchor="b"/>
          <a:lstStyle>
            <a:lvl1pPr>
              <a:defRPr/>
            </a:lvl1pPr>
            <a:extLst/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rtlCol="0"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3" hasCustomPrompt="1"/>
          </p:nvPr>
        </p:nvSpPr>
        <p:spPr>
          <a:xfrm>
            <a:off x="4645025" y="1535113"/>
            <a:ext cx="4041775" cy="639762"/>
          </a:xfrm>
        </p:spPr>
        <p:txBody>
          <a:bodyPr rtlCol="0"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sadržaj 4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4040188" cy="3941763"/>
          </a:xfrm>
        </p:spPr>
        <p:txBody>
          <a:bodyPr lIns="9144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 hasCustomPrompt="1"/>
          </p:nvPr>
        </p:nvSpPr>
        <p:spPr>
          <a:xfrm>
            <a:off x="4645025" y="2362200"/>
            <a:ext cx="4041775" cy="3941763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ADE313-7B86-4DCD-879D-97D39BA7CD2E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 rtlCol="0"/>
          <a:lstStyle/>
          <a:p>
            <a:pPr rtl="0"/>
            <a:fld id="{8C592886-E571-45D5-8B56-343DC94F8FA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57200" y="253218"/>
            <a:ext cx="8229600" cy="1143000"/>
          </a:xfrm>
        </p:spPr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A21340-4073-403C-AD78-A4DC9ECF9CF5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  <p:sp>
        <p:nvSpPr>
          <p:cNvPr id="7" name="Pravougaoni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C84CB3-EFD5-4623-89F6-AB129CF8E7E3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592886-E571-45D5-8B56-343DC94F8FA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ugaoni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4963136" y="304800"/>
            <a:ext cx="3931920" cy="762000"/>
          </a:xfrm>
        </p:spPr>
        <p:txBody>
          <a:bodyPr rtlCol="0" anchor="b"/>
          <a:lstStyle>
            <a:lvl1pPr marL="0" algn="r">
              <a:buNone/>
              <a:defRPr sz="2000" b="1"/>
            </a:lvl1pPr>
            <a:extLst/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2" hasCustomPrompt="1"/>
          </p:nvPr>
        </p:nvSpPr>
        <p:spPr>
          <a:xfrm>
            <a:off x="4963136" y="1107560"/>
            <a:ext cx="3931920" cy="1066800"/>
          </a:xfrm>
        </p:spPr>
        <p:txBody>
          <a:bodyPr rtlCol="0"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1" hasCustomPrompt="1"/>
          </p:nvPr>
        </p:nvSpPr>
        <p:spPr>
          <a:xfrm>
            <a:off x="228600" y="2209800"/>
            <a:ext cx="8666456" cy="3977640"/>
          </a:xfrm>
        </p:spPr>
        <p:txBody>
          <a:bodyPr rtlCol="0"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9" name="Čuvar mesta za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F6128693-A5FF-4D78-B30D-403B1BC8FA9C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10" name="Čuvar mesta za broj slajd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sr-Latn-RS" noProof="0" smtClean="0"/>
              <a:t>‹#›</a:t>
            </a:fld>
            <a:endParaRPr kumimoji="0" lang="sr-Latn-RS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Čuvar mesta za podnožj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 rtl="0"/>
            <a:endParaRPr kumimoji="0" lang="sr-Latn-RS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3040443" y="4724400"/>
            <a:ext cx="5486400" cy="664536"/>
          </a:xfrm>
        </p:spPr>
        <p:txBody>
          <a:bodyPr rtlCol="0" anchor="b"/>
          <a:lstStyle>
            <a:lvl1pPr marL="0" algn="r">
              <a:buNone/>
              <a:defRPr sz="2000" b="1"/>
            </a:lvl1pPr>
            <a:extLst/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3040443" y="5388936"/>
            <a:ext cx="5486400" cy="912255"/>
          </a:xfrm>
        </p:spPr>
        <p:txBody>
          <a:bodyPr rtlCol="0"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13" name="Čuvar mesta za sliku 12"/>
          <p:cNvSpPr>
            <a:spLocks/>
          </p:cNvSpPr>
          <p:nvPr>
            <p:ph type="pic" idx="1" hasCustomPrompt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pPr marL="0" algn="l" rtl="0" eaLnBrk="1" latinLnBrk="0" hangingPunct="1"/>
            <a:r>
              <a:rPr lang="sr-Latn-RS" noProof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Kliknite na ikonu da biste dodali sliku</a:t>
            </a:r>
            <a:endParaRPr kumimoji="0" lang="sr-Latn-RS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rtl="0" eaLnBrk="1" latinLnBrk="0" hangingPunct="1"/>
            <a:fld id="{CC263C09-812B-4460-A95A-7F6F94951C3F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rtl="0" eaLnBrk="1" latinLnBrk="0" hangingPunct="1"/>
            <a:fld id="{8C592886-E571-45D5-8B56-343DC94F8FA6}" type="slidenum">
              <a:rPr kumimoji="0" lang="sr-Latn-RS" noProof="0" smtClean="0"/>
              <a:t>‹#›</a:t>
            </a:fld>
            <a:endParaRPr kumimoji="0" lang="sr-Latn-RS" noProof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Čuvar mesta za podnožj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 rtl="0"/>
            <a:endParaRPr kumimoji="0" lang="sr-Latn-R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sa zaobljenim suprotnim uglovima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 rtlCol="0"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endParaRPr lang="sr-Latn-RS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Čuvar mesta za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 rtlCol="0"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fld id="{E097692B-9BA0-493A-AB96-FF6544859087}" type="datetime1">
              <a:rPr lang="sr-Latn-RS" noProof="0" smtClean="0"/>
              <a:t>17.8.2021.</a:t>
            </a:fld>
            <a:endParaRPr lang="sr-Latn-RS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Čuvar mesta za broj slajd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rtlCol="0"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extLst/>
          </a:lstStyle>
          <a:p>
            <a:fld id="{8C592886-E571-45D5-8B56-343DC94F8FA6}" type="slidenum">
              <a:rPr lang="sr-Latn-RS" noProof="0" smtClean="0"/>
              <a:pPr/>
              <a:t>‹#›</a:t>
            </a:fld>
            <a:endParaRPr lang="sr-Latn-RS" b="1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Čuvar mesta za naslov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rtlCol="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sr-Latn-RS" noProof="0" dirty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 dirty="0"/>
              <a:t>Drugi nivo</a:t>
            </a:r>
          </a:p>
          <a:p>
            <a:pPr lvl="2" rtl="0" eaLnBrk="1" latinLnBrk="0" hangingPunct="1"/>
            <a:r>
              <a:rPr lang="sr-Latn-RS" noProof="0" dirty="0"/>
              <a:t>Treći nivo</a:t>
            </a:r>
          </a:p>
          <a:p>
            <a:pPr lvl="3" rtl="0" eaLnBrk="1" latinLnBrk="0" hangingPunct="1"/>
            <a:r>
              <a:rPr lang="sr-Latn-RS" noProof="0" dirty="0"/>
              <a:t>Četvrti nivo</a:t>
            </a:r>
          </a:p>
          <a:p>
            <a:pPr lvl="4" rtl="0" eaLnBrk="1" latinLnBrk="0" hangingPunct="1"/>
            <a:r>
              <a:rPr lang="sr-Latn-RS" noProof="0" dirty="0"/>
              <a:t>Peti nivo</a:t>
            </a:r>
            <a:endParaRPr kumimoji="0" lang="sr-Latn-RS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8237747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Livnica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Foundry</ap:Template>
  <ap:TotalTime>6</ap:TotalTime>
  <ap:Words>1</ap:Words>
  <ap:PresentationFormat>Projekcija na ekranu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6">
      <vt:lpstr>Calibri</vt:lpstr>
      <vt:lpstr>Rockwell</vt:lpstr>
      <vt:lpstr>Times New Roman</vt:lpstr>
      <vt:lpstr>Wingdings 2</vt:lpstr>
      <vt:lpstr>Livnica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2014-09-16T21:35:17Z</dcterms:created>
  <dcterms:modified xsi:type="dcterms:W3CDTF">2021-08-17T08:05:51Z</dcterms:modified>
</cp:coreProperties>
</file>