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8:16:41.774" v="20" actId="790"/>
      <pc:docMkLst>
        <pc:docMk/>
      </pc:docMkLst>
      <pc:sldChg chg="modSp mod modNotes modNotesTx">
        <pc:chgData name="Fake Test User" userId="SID-0" providerId="Test" clId="FakeClientId" dt="2021-08-17T08:16:13.931" v="17" actId="790"/>
        <pc:sldMkLst>
          <pc:docMk/>
          <pc:sldMk cId="2905567460" sldId="256"/>
        </pc:sldMkLst>
        <pc:spChg chg="mod">
          <ac:chgData name="Fake Test User" userId="SID-0" providerId="Test" clId="FakeClientId" dt="2021-08-17T08:14:00.384" v="0" actId="790"/>
          <ac:spMkLst>
            <pc:docMk/>
            <pc:sldMk cId="290556746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8:14:00.384" v="0" actId="790"/>
          <ac:spMkLst>
            <pc:docMk/>
            <pc:sldMk cId="2905567460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7T08:14:00.384" v="0" actId="790"/>
          <ac:spMkLst>
            <pc:docMk/>
            <pc:sldMk cId="2905567460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7T08:14:00.384" v="0" actId="790"/>
          <ac:spMkLst>
            <pc:docMk/>
            <pc:sldMk cId="2905567460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7T08:14:00.384" v="0" actId="790"/>
          <ac:spMkLst>
            <pc:docMk/>
            <pc:sldMk cId="2905567460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8:16:41.774" v="20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17T08:14:22.493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17T08:14:22.493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17T08:14:22.493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17T08:14:22.493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17T08:14:22.493" v="2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8-17T08:14:22.493" v="2" actId="790"/>
          <ac:spMkLst>
            <pc:docMk/>
            <pc:sldMasterMk cId="0" sldId="2147483648"/>
            <ac:spMk id="8" creationId="{00000000-0000-0000-0000-000000000000}"/>
          </ac:spMkLst>
        </pc:spChg>
        <pc:spChg chg="mod">
          <ac:chgData name="Fake Test User" userId="SID-0" providerId="Test" clId="FakeClientId" dt="2021-08-17T08:14:22.493" v="2" actId="790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Fake Test User" userId="SID-0" providerId="Test" clId="FakeClientId" dt="2021-08-17T08:16:41.774" v="20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17T08:16:41.774" v="20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6:41.774" v="20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16:41.774" v="20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16:41.774" v="20" actId="790"/>
            <ac:spMkLst>
              <pc:docMk/>
              <pc:sldMasterMk cId="0" sldId="2147483648"/>
              <pc:sldLayoutMk cId="0" sldId="214748364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16:41.774" v="20" actId="790"/>
            <ac:spMkLst>
              <pc:docMk/>
              <pc:sldMasterMk cId="0" sldId="2147483648"/>
              <pc:sldLayoutMk cId="0" sldId="214748364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8:16:41.774" v="20" actId="790"/>
            <ac:spMkLst>
              <pc:docMk/>
              <pc:sldMasterMk cId="0" sldId="2147483648"/>
              <pc:sldLayoutMk cId="0" sldId="214748364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8:16:41.774" v="20" actId="790"/>
            <ac:spMkLst>
              <pc:docMk/>
              <pc:sldMasterMk cId="0" sldId="2147483648"/>
              <pc:sldLayoutMk cId="0" sldId="214748364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4:46.228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17T08:14:46.228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4:46.228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4:46.228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4:46.228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14:46.228" v="4" actId="790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4:54.681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17T08:14:54.681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4:54.681" v="5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14:54.681" v="5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14:54.681" v="5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14:54.681" v="5" actId="790"/>
            <ac:spMkLst>
              <pc:docMk/>
              <pc:sldMasterMk cId="0" sldId="2147483648"/>
              <pc:sldLayoutMk cId="0" sldId="214748365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14:54.681" v="5" actId="790"/>
            <ac:spMkLst>
              <pc:docMk/>
              <pc:sldMasterMk cId="0" sldId="2147483648"/>
              <pc:sldLayoutMk cId="0" sldId="214748365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8:14:54.681" v="5" actId="790"/>
            <ac:spMkLst>
              <pc:docMk/>
              <pc:sldMasterMk cId="0" sldId="2147483648"/>
              <pc:sldLayoutMk cId="0" sldId="214748365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5:01.243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17T08:15:01.243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5:01.243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5:01.243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5:01.243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15:01.243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15:01.243" v="6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5:05.915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17T08:15:05.915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5:05.915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5:05.915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5:05.915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15:05.915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15:05.915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15:05.915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15:05.915" v="7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5:12.587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17T08:15:12.587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5:12.587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5:12.587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5:12.587" v="8" actId="790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5:17.946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17T08:15:17.946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5:17.946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5:17.946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5:17.946" v="9" actId="79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5:25.837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17T08:15:25.837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5:25.837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5:25.837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5:25.837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15:25.837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15:25.837" v="10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15:25.837" v="10" actId="790"/>
            <ac:spMkLst>
              <pc:docMk/>
              <pc:sldMasterMk cId="0" sldId="2147483648"/>
              <pc:sldLayoutMk cId="0" sldId="2147483656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15:25.837" v="10" actId="790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15:25.837" v="10" actId="790"/>
            <ac:spMkLst>
              <pc:docMk/>
              <pc:sldMasterMk cId="0" sldId="2147483648"/>
              <pc:sldLayoutMk cId="0" sldId="214748365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5:31.040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17T08:15:31.040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5:31.040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5:31.040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5:31.040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15:31.040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15:31.040" v="11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15:31.040" v="11" actId="790"/>
            <ac:spMkLst>
              <pc:docMk/>
              <pc:sldMasterMk cId="0" sldId="2147483648"/>
              <pc:sldLayoutMk cId="0" sldId="214748365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15:31.040" v="11" actId="790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5:35.774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17T08:15:35.774" v="1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5:35.774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5:35.774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5:35.774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5:35.774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15:40.337" v="1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17T08:15:40.337" v="1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15:40.337" v="1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15:40.337" v="1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15:40.337" v="1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15:40.337" v="1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15:40.337" v="13" actId="790"/>
            <ac:spMkLst>
              <pc:docMk/>
              <pc:sldMasterMk cId="0" sldId="2147483648"/>
              <pc:sldLayoutMk cId="0" sldId="214748365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15:40.337" v="13" actId="790"/>
            <ac:spMkLst>
              <pc:docMk/>
              <pc:sldMasterMk cId="0" sldId="2147483648"/>
              <pc:sldLayoutMk cId="0" sldId="2147483659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DEAED04E-F132-4604-8211-071F06A731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AE002334-908F-4354-B45F-857E4D617A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EDB2F-9FD3-4C17-9581-3A7B533B3D63}" type="datetime1">
              <a:rPr lang="sr-Latn-RS" smtClean="0"/>
              <a:t>17.8.2021.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7AAC7A3C-0AAF-43A8-9C92-3D20590C4C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A96D3019-E0DC-4BE4-9A1C-6742026D60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8C060-1E98-49C8-977F-C1F4D8AEFFF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9828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BD78E-273A-41A8-B574-A26E81FA8F43}" type="datetime1">
              <a:rPr lang="sr-Latn-RS" smtClean="0"/>
              <a:pPr/>
              <a:t>17.8.2021.</a:t>
            </a:fld>
            <a:endParaRPr lang="sr-Latn-R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/>
            <a:r>
              <a:rPr lang="sr-Latn-RS" noProof="0"/>
              <a:t>Drugi nivo</a:t>
            </a:r>
          </a:p>
          <a:p>
            <a:pPr lvl="2"/>
            <a:r>
              <a:rPr lang="sr-Latn-RS" noProof="0"/>
              <a:t>Treći nivo</a:t>
            </a:r>
          </a:p>
          <a:p>
            <a:pPr lvl="3"/>
            <a:r>
              <a:rPr lang="sr-Latn-RS" noProof="0"/>
              <a:t>Četvrti nivo</a:t>
            </a:r>
          </a:p>
          <a:p>
            <a:pPr lvl="4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10C81-57D7-4D80-BEFB-75A9630F75F0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2057679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10C81-57D7-4D80-BEFB-75A9630F75F0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0051358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CD9DF3-7B23-4E25-B296-F212D552096E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4EA7543-9AAE-4E9F-B28C-4FCCFD07D42B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8" name="Pravougaonik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noProof="0"/>
              <a:t>Kliknite da biste uredili stil podnaslova mastera</a:t>
            </a:r>
          </a:p>
        </p:txBody>
      </p:sp>
      <p:sp>
        <p:nvSpPr>
          <p:cNvPr id="10" name="Čuvar mesta za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E9B0F312-C273-46C4-A962-7CB080E16595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11" name="Čuvar mesta za broj slajda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 rtl="0"/>
            <a:fld id="{F7886C9C-DC18-4195-8FD5-A50AA931D419}" type="slidenum">
              <a:rPr lang="sr-Latn-RS" noProof="0" smtClean="0"/>
              <a:pPr algn="r"/>
              <a:t>‹#›</a:t>
            </a:fld>
            <a:endParaRPr lang="sr-Latn-RS" noProof="0"/>
          </a:p>
        </p:txBody>
      </p:sp>
      <p:sp>
        <p:nvSpPr>
          <p:cNvPr id="12" name="Čuvar mesta za podnožj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sr-Latn-RS" noProof="0"/>
              <a:t>Kliknite i uredite naslov mastera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8" name="Pravougaonik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7162800" y="274638"/>
            <a:ext cx="1676400" cy="5851525"/>
          </a:xfrm>
        </p:spPr>
        <p:txBody>
          <a:bodyPr vert="eaVert"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F8E198-951F-4077-822C-12CDA8F12A6C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F7886C9C-DC18-4195-8FD5-A50AA931D419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89007B-85C1-46C9-986E-1E162192DC5A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7" name="Naslov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8" name="Pravougaonik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7162799" y="2892277"/>
            <a:ext cx="1600201" cy="1645920"/>
          </a:xfrm>
        </p:spPr>
        <p:txBody>
          <a:bodyPr rtlCol="0"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9" name="Čuvar mesta za datum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DB25DDB6-9DBE-4C11-B0E8-C312ADC00AFF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10" name="Čuvar mesta za broj slajd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 rtl="0"/>
            <a:fld id="{F7886C9C-DC18-4195-8FD5-A50AA931D419}" type="slidenum">
              <a:rPr lang="sr-Latn-RS" noProof="0" smtClean="0"/>
              <a:pPr algn="r"/>
              <a:t>‹#›</a:t>
            </a:fld>
            <a:endParaRPr lang="sr-Latn-RS" noProof="0"/>
          </a:p>
        </p:txBody>
      </p:sp>
      <p:sp>
        <p:nvSpPr>
          <p:cNvPr id="11" name="Čuvar mesta za podnožje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12" name="Naslov 11"/>
          <p:cNvSpPr>
            <a:spLocks noGrp="1"/>
          </p:cNvSpPr>
          <p:nvPr>
            <p:ph type="title" hasCustomPrompt="1"/>
          </p:nvPr>
        </p:nvSpPr>
        <p:spPr>
          <a:xfrm>
            <a:off x="381000" y="2892277"/>
            <a:ext cx="6324600" cy="1645920"/>
          </a:xfrm>
        </p:spPr>
        <p:txBody>
          <a:bodyPr rtlCol="0"/>
          <a:lstStyle>
            <a:lvl1pPr algn="r">
              <a:defRPr sz="4200" spc="150" baseline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sz="half" idx="1" hasCustomPrompt="1"/>
          </p:nvPr>
        </p:nvSpPr>
        <p:spPr>
          <a:xfrm>
            <a:off x="457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4648200" y="1719072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38A176-C7AA-4782-A484-ACB7D2C71AEB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8" name="Naslov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722438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457200" y="2438399"/>
            <a:ext cx="4040188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722438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 hasCustomPrompt="1"/>
          </p:nvPr>
        </p:nvSpPr>
        <p:spPr>
          <a:xfrm>
            <a:off x="4645025" y="2438399"/>
            <a:ext cx="4041775" cy="3687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5301D3-9755-4515-ACD0-FD77F83048F8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10" name="Naslov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C9D36-51AF-4971-BE11-BD2B6F75EC6E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6" name="Naslov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ugaonik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AC7CEC-63C4-437C-905E-8145206BE3E4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gaoni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8" name="Pravougaonik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 useBgFill="1">
        <p:nvSpPr>
          <p:cNvPr id="9" name="Pravougaonik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>
          <a:xfrm>
            <a:off x="609600" y="304800"/>
            <a:ext cx="586740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159752" y="2130552"/>
            <a:ext cx="1673352" cy="2816352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DFAB74-B411-4D7E-AF18-CFBBD08DE62C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7886C9C-DC18-4195-8FD5-A50AA931D419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11" name="Naslov 10"/>
          <p:cNvSpPr>
            <a:spLocks noGrp="1"/>
          </p:cNvSpPr>
          <p:nvPr>
            <p:ph type="title" hasCustomPrompt="1"/>
          </p:nvPr>
        </p:nvSpPr>
        <p:spPr>
          <a:xfrm>
            <a:off x="7159752" y="457200"/>
            <a:ext cx="1675660" cy="1673352"/>
          </a:xfrm>
        </p:spPr>
        <p:txBody>
          <a:bodyPr rtlCol="0" anchor="b"/>
          <a:lstStyle>
            <a:lvl1pPr algn="l">
              <a:defRPr sz="2000" spc="150" baseline="0"/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ugao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 useBgFill="1">
        <p:nvSpPr>
          <p:cNvPr id="9" name="Pravougaonik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 hasCustomPrompt="1"/>
          </p:nvPr>
        </p:nvSpPr>
        <p:spPr>
          <a:xfrm>
            <a:off x="152400" y="152400"/>
            <a:ext cx="6705600" cy="6553200"/>
          </a:xfrm>
        </p:spPr>
        <p:txBody>
          <a:bodyPr rtlCol="0"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r-Latn-RS" noProof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162800" y="2133600"/>
            <a:ext cx="1676400" cy="2971800"/>
          </a:xfrm>
        </p:spPr>
        <p:txBody>
          <a:bodyPr tIns="0" rtlCol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B24CD0-5837-4BC4-9DBF-6318A402374D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7886C9C-DC18-4195-8FD5-A50AA931D419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10" name="Naslov 9"/>
          <p:cNvSpPr>
            <a:spLocks noGrp="1"/>
          </p:cNvSpPr>
          <p:nvPr>
            <p:ph type="title" hasCustomPrompt="1"/>
          </p:nvPr>
        </p:nvSpPr>
        <p:spPr>
          <a:xfrm>
            <a:off x="7162800" y="460248"/>
            <a:ext cx="1676400" cy="1673352"/>
          </a:xfrm>
        </p:spPr>
        <p:txBody>
          <a:bodyPr rtlCol="0"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gaonik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8" name="Pravougaonik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B0EE2A06-F455-43D5-B111-90DB480EBF7D}" type="datetime1">
              <a:rPr lang="sr-Latn-RS" noProof="0" smtClean="0"/>
              <a:t>17.8.2021.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 rtl="0"/>
            <a:fld id="{F7886C9C-DC18-4195-8FD5-A50AA931D419}" type="slidenum">
              <a:rPr lang="sr-Latn-RS" noProof="0" smtClean="0"/>
              <a:pPr algn="r"/>
              <a:t>‹#›</a:t>
            </a:fld>
            <a:endParaRPr lang="sr-Latn-R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2DFB0D-A820-4BDC-AE78-12E6017701AE}" type="datetime1">
              <a:rPr lang="sr-Latn-RS" smtClean="0"/>
              <a:t>17.8.2021.</a:t>
            </a:fld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/>
            <a:fld id="{F7886C9C-DC18-4195-8FD5-A50AA931D419}" type="slidenum">
              <a:rPr lang="sr-Latn-RS" smtClean="0"/>
              <a:pPr algn="r"/>
              <a:t>1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Koordinatna mreža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Grid</ap:Template>
  <ap:TotalTime>3</ap:TotalTime>
  <ap:Words>3</ap:Words>
  <ap:PresentationFormat>Projekcija na ekranu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6">
      <vt:lpstr>Calibri</vt:lpstr>
      <vt:lpstr>Franklin Gothic Medium</vt:lpstr>
      <vt:lpstr>Wingdings</vt:lpstr>
      <vt:lpstr>Wingdings 2</vt:lpstr>
      <vt:lpstr>Koordinatna mreža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2014-09-16T21:35:33Z</dcterms:created>
  <dcterms:modified xsi:type="dcterms:W3CDTF">2021-08-17T08:16:46Z</dcterms:modified>
</cp:coreProperties>
</file>