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8T07:40:19.570" v="78" actId="790"/>
      <pc:docMkLst>
        <pc:docMk/>
      </pc:docMkLst>
      <pc:sldChg chg="modSp mod modNotesTx">
        <pc:chgData name="Fake Test User" userId="SID-0" providerId="Test" clId="FakeClientId" dt="2021-07-28T07:37:07.806" v="3" actId="790"/>
        <pc:sldMkLst>
          <pc:docMk/>
          <pc:sldMk cId="3050616803" sldId="256"/>
        </pc:sldMkLst>
        <pc:spChg chg="mod">
          <ac:chgData name="Fake Test User" userId="SID-0" providerId="Test" clId="FakeClientId" dt="2021-07-28T07:37:05.041" v="2" actId="790"/>
          <ac:spMkLst>
            <pc:docMk/>
            <pc:sldMk cId="30506168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7:37:05.041" v="2" actId="790"/>
          <ac:spMkLst>
            <pc:docMk/>
            <pc:sldMk cId="30506168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7:40:19.570" v="78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8T07:37:22.291" v="4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7-28T07:37:22.291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7-28T07:37:22.291" v="4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7-28T07:37:22.291" v="4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07:37:22.291" v="4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7-28T07:37:22.291" v="4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7-28T07:37:22.291" v="4" actId="790"/>
          <ac:spMkLst>
            <pc:docMk/>
            <pc:sldMasterMk cId="0" sldId="21474836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7-28T07:40:19.570" v="78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07:40:19.570" v="78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40:19.570" v="78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40:19.570" v="78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40:19.570" v="78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40:19.570" v="78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40:19.570" v="78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7:40:19.570" v="78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7:47.759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07:37:47.759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7:47.759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7:47.759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7:47.759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7:47.759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7:53.509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07:37:53.509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7:53.509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7:53.509" v="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7:53.509" v="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7:53.509" v="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37:53.509" v="7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7:37:53.509" v="7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7:59.541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07:37:59.541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7:59.541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7:59.541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7:59.541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7:59.541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37:59.541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8:04.775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7:38:04.775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8:09.415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07:38:09.415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8:09.415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8:09.415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8:09.415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8:14.462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07:38:14.462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8:14.462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8:14.462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8:24.478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7:38:24.478" v="12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8:31.290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7:38:31.290" v="13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8:36.040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07:38:36.040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8:36.040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8:36.040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8:36.040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8:36.040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7:38:40.369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07:38:40.369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7:38:40.369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7:38:40.369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7:38:40.369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7:38:40.369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7:38:40.369" v="15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7:38:40.369" v="15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277C212D-1DB5-4477-B521-F1A8E94984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5AF235AC-40F3-4391-85E9-AE7E03D47C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B5DA8-991B-4F47-8615-A55EE1869943}" type="datetime1">
              <a:rPr lang="sr-Latn-RS" smtClean="0"/>
              <a:t>28.7.2021.</a:t>
            </a:fld>
            <a:endParaRPr lang="sr-Latn-RS" dirty="0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0104A3F6-B8A9-438C-BB0C-BA8FB80535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DA9F3EF6-6303-49BD-9A5A-D6CE264652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A511C-8BBE-4C7D-927B-54BE8D69D2E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7578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5788C-EC55-4703-B919-890BAABF535D}" type="datetime1">
              <a:rPr lang="sr-Latn-RS" smtClean="0"/>
              <a:pPr/>
              <a:t>28.7.2021.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 dirty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za tekst</a:t>
            </a:r>
            <a:endParaRPr lang="sr-Latn-RS" noProof="0" dirty="0"/>
          </a:p>
          <a:p>
            <a:pPr lvl="1"/>
            <a:r>
              <a:rPr lang="sr-Latn-RS" noProof="0" dirty="0"/>
              <a:t>Drugi nivo</a:t>
            </a:r>
          </a:p>
          <a:p>
            <a:pPr lvl="2"/>
            <a:r>
              <a:rPr lang="sr-Latn-RS" noProof="0" dirty="0"/>
              <a:t>Treći nivo</a:t>
            </a:r>
          </a:p>
          <a:p>
            <a:pPr lvl="3"/>
            <a:r>
              <a:rPr lang="sr-Latn-RS" noProof="0" dirty="0"/>
              <a:t>Četvrti nivo</a:t>
            </a:r>
          </a:p>
          <a:p>
            <a:pPr lvl="4"/>
            <a:r>
              <a:rPr lang="sr-Latn-RS" noProof="0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1342B-A5F1-47C3-8CD6-535A86C32B2B}" type="slidenum">
              <a:rPr lang="sr-Latn-RS" noProof="0" smtClean="0"/>
              <a:t>‹#›</a:t>
            </a:fld>
            <a:endParaRPr lang="sr-Latn-RS" noProof="0" dirty="0"/>
          </a:p>
        </p:txBody>
      </p:sp>
    </p:spTree>
    <p:extLst>
      <p:ext uri="{BB962C8B-B14F-4D97-AF65-F5344CB8AC3E}">
        <p14:creationId xmlns:p14="http://schemas.microsoft.com/office/powerpoint/2010/main" val="2554496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1342B-A5F1-47C3-8CD6-535A86C32B2B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637286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AB204-4297-421B-B751-B481D956C462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pPr rtl="0"/>
            <a:r>
              <a:rPr lang="sr-Latn-RS" noProof="0"/>
              <a:t>Kliknite i uredite naslov mastera</a:t>
            </a:r>
            <a:endParaRPr kumimoji="0" lang="sr-Latn-RS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rtlCol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rtl="0"/>
            <a:r>
              <a:rPr lang="sr-Latn-RS" noProof="0"/>
              <a:t>Kliknite da biste uredili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4162E3-067A-4791-B404-AAE609D1E260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10" name="Pravougao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8" name="Pravougao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51B835-80D9-4242-9112-7EBE05E4B269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11A616-E7C9-425D-B902-BA5E3A4F8F26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12" name="Pravougao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DC5CB6-F116-4B21-A991-03752D4FB9B1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A772A5-083F-45FD-8164-A0EACC13D61E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F6E65A-43D9-42B9-9C4F-817FC36DB14A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8DA28C-1154-4DFE-A35D-DF5156BE2470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CB2B42-2F42-4C06-BDA6-0D3097BD48A6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2F4F2B-49E6-4808-91BB-E03ABDA6F11F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12" name="Pravougao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9" name="Pravougao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rtl="0"/>
            <a:r>
              <a:rPr lang="sr-Latn-RS" noProof="0"/>
              <a:t>Kliknite na ikonu da biste dodali sliku</a:t>
            </a:r>
            <a:endParaRPr kumimoji="0"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 rtlCol="0"/>
          <a:lstStyle/>
          <a:p>
            <a:pPr rtl="0"/>
            <a:fld id="{13B9323B-9749-48CA-A241-43D244DAA7C1}" type="datetime1">
              <a:rPr lang="sr-Latn-RS" noProof="0" smtClean="0"/>
              <a:t>28.7.2021.</a:t>
            </a:fld>
            <a:endParaRPr lang="sr-Latn-RS" noProof="0"/>
          </a:p>
        </p:txBody>
      </p:sp>
      <p:sp>
        <p:nvSpPr>
          <p:cNvPr id="11" name="Pravougao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9" name="Pravougao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 rtlCol="0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 rtlCol="0"/>
          <a:lstStyle/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gao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7" name="Pravougao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/>
          </a:p>
        </p:txBody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6A3D5116-C14B-4411-A605-1888869257AC}" type="datetime1">
              <a:rPr lang="sr-Latn-RS" noProof="0" smtClean="0"/>
              <a:t>28.7.2021.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9648F39E-9C37-485F-AC97-16BB4BDF9F49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odu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3</ap:TotalTime>
  <ap:Words>1</ap:Words>
  <ap:PresentationFormat>Projekcija na ekranu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8">
      <vt:lpstr>Arial</vt:lpstr>
      <vt:lpstr>Calibri</vt:lpstr>
      <vt:lpstr>Corbel</vt:lpstr>
      <vt:lpstr>Wingdings</vt:lpstr>
      <vt:lpstr>Wingdings 2</vt:lpstr>
      <vt:lpstr>Wingdings 3</vt:lpstr>
      <vt:lpstr>Modul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2021-07-28T07:40:24Z</dcterms:modified>
</cp:coreProperties>
</file>