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 rtl="0"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1612" autoAdjust="0"/>
  </p:normalViewPr>
  <p:slideViewPr>
    <p:cSldViewPr snapToGrid="0">
      <p:cViewPr varScale="1">
        <p:scale>
          <a:sx n="123" d="100"/>
          <a:sy n="123" d="100"/>
        </p:scale>
        <p:origin x="10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84" y="7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1T06:15:46.091" v="20" actId="790"/>
      <pc:docMkLst>
        <pc:docMk/>
      </pc:docMkLst>
      <pc:sldChg chg="modSp mod modNotes modNotesTx">
        <pc:chgData name="Fake Test User" userId="SID-0" providerId="Test" clId="FakeClientId" dt="2021-08-11T06:15:09.447" v="17" actId="790"/>
        <pc:sldMkLst>
          <pc:docMk/>
          <pc:sldMk cId="677771850" sldId="256"/>
        </pc:sldMkLst>
        <pc:spChg chg="mod">
          <ac:chgData name="Fake Test User" userId="SID-0" providerId="Test" clId="FakeClientId" dt="2021-08-11T06:12:14.009" v="0" actId="790"/>
          <ac:spMkLst>
            <pc:docMk/>
            <pc:sldMk cId="67777185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1T06:12:14.009" v="0" actId="790"/>
          <ac:spMkLst>
            <pc:docMk/>
            <pc:sldMk cId="677771850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1T06:15:46.091" v="20" actId="790"/>
        <pc:sldMasterMkLst>
          <pc:docMk/>
          <pc:sldMasterMk cId="0" sldId="2147483889"/>
        </pc:sldMasterMkLst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2" creationId="{00000000-0000-0000-0000-000000000000}"/>
          </ac:spMkLst>
        </pc:spChg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3" creationId="{00000000-0000-0000-0000-000000000000}"/>
          </ac:spMkLst>
        </pc:spChg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4" creationId="{00000000-0000-0000-0000-000000000000}"/>
          </ac:spMkLst>
        </pc:spChg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5" creationId="{00000000-0000-0000-0000-000000000000}"/>
          </ac:spMkLst>
        </pc:spChg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6" creationId="{00000000-0000-0000-0000-000000000000}"/>
          </ac:spMkLst>
        </pc:spChg>
        <pc:spChg chg="mod">
          <ac:chgData name="Fake Test User" userId="SID-0" providerId="Test" clId="FakeClientId" dt="2021-08-11T06:12:40.792" v="2" actId="790"/>
          <ac:spMkLst>
            <pc:docMk/>
            <pc:sldMasterMk cId="0" sldId="2147483889"/>
            <ac:spMk id="190" creationId="{00000000-0000-0000-0000-000000000000}"/>
          </ac:spMkLst>
        </pc:spChg>
        <pc:sldLayoutChg chg="modSp mod">
          <pc:chgData name="Fake Test User" userId="SID-0" providerId="Test" clId="FakeClientId" dt="2021-08-11T06:15:46.091" v="20" actId="790"/>
          <pc:sldLayoutMkLst>
            <pc:docMk/>
            <pc:sldMasterMk cId="0" sldId="2147483889"/>
            <pc:sldLayoutMk cId="0" sldId="2147483890"/>
          </pc:sldLayoutMkLst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06:15:46.091" v="20" actId="790"/>
            <ac:spMkLst>
              <pc:docMk/>
              <pc:sldMasterMk cId="0" sldId="2147483889"/>
              <pc:sldLayoutMk cId="0" sldId="2147483890"/>
              <ac:spMk id="1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12.154" v="4" actId="790"/>
          <pc:sldLayoutMkLst>
            <pc:docMk/>
            <pc:sldMasterMk cId="0" sldId="2147483889"/>
            <pc:sldLayoutMk cId="0" sldId="2147483891"/>
          </pc:sldLayoutMkLst>
          <pc:spChg chg="mod">
            <ac:chgData name="Fake Test User" userId="SID-0" providerId="Test" clId="FakeClientId" dt="2021-08-11T06:13:12.154" v="4" actId="790"/>
            <ac:spMkLst>
              <pc:docMk/>
              <pc:sldMasterMk cId="0" sldId="2147483889"/>
              <pc:sldLayoutMk cId="0" sldId="214748389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12.154" v="4" actId="790"/>
            <ac:spMkLst>
              <pc:docMk/>
              <pc:sldMasterMk cId="0" sldId="2147483889"/>
              <pc:sldLayoutMk cId="0" sldId="214748389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12.154" v="4" actId="790"/>
            <ac:spMkLst>
              <pc:docMk/>
              <pc:sldMasterMk cId="0" sldId="2147483889"/>
              <pc:sldLayoutMk cId="0" sldId="214748389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3:12.154" v="4" actId="790"/>
            <ac:spMkLst>
              <pc:docMk/>
              <pc:sldMasterMk cId="0" sldId="2147483889"/>
              <pc:sldLayoutMk cId="0" sldId="214748389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3:12.154" v="4" actId="790"/>
            <ac:spMkLst>
              <pc:docMk/>
              <pc:sldMasterMk cId="0" sldId="2147483889"/>
              <pc:sldLayoutMk cId="0" sldId="214748389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23.014" v="5" actId="790"/>
          <pc:sldLayoutMkLst>
            <pc:docMk/>
            <pc:sldMasterMk cId="0" sldId="2147483889"/>
            <pc:sldLayoutMk cId="0" sldId="2147483892"/>
          </pc:sldLayoutMkLst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91" creationId="{00000000-0000-0000-0000-000000000000}"/>
            </ac:spMkLst>
          </pc:spChg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92" creationId="{00000000-0000-0000-0000-000000000000}"/>
            </ac:spMkLst>
          </pc:spChg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94" creationId="{00000000-0000-0000-0000-000000000000}"/>
            </ac:spMkLst>
          </pc:spChg>
          <pc:spChg chg="mod">
            <ac:chgData name="Fake Test User" userId="SID-0" providerId="Test" clId="FakeClientId" dt="2021-08-11T06:13:23.014" v="5" actId="790"/>
            <ac:spMkLst>
              <pc:docMk/>
              <pc:sldMasterMk cId="0" sldId="2147483889"/>
              <pc:sldLayoutMk cId="0" sldId="2147483892"/>
              <ac:spMk id="9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29.359" v="6" actId="790"/>
          <pc:sldLayoutMkLst>
            <pc:docMk/>
            <pc:sldMasterMk cId="0" sldId="2147483889"/>
            <pc:sldLayoutMk cId="0" sldId="2147483893"/>
          </pc:sldLayoutMkLst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06:13:29.359" v="6" actId="790"/>
            <ac:spMkLst>
              <pc:docMk/>
              <pc:sldMasterMk cId="0" sldId="2147483889"/>
              <pc:sldLayoutMk cId="0" sldId="214748389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38.110" v="7" actId="790"/>
          <pc:sldLayoutMkLst>
            <pc:docMk/>
            <pc:sldMasterMk cId="0" sldId="2147483889"/>
            <pc:sldLayoutMk cId="0" sldId="2147483894"/>
          </pc:sldLayoutMkLst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06:13:38.110" v="7" actId="790"/>
            <ac:spMkLst>
              <pc:docMk/>
              <pc:sldMasterMk cId="0" sldId="2147483889"/>
              <pc:sldLayoutMk cId="0" sldId="214748389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43.626" v="8" actId="790"/>
          <pc:sldLayoutMkLst>
            <pc:docMk/>
            <pc:sldMasterMk cId="0" sldId="2147483889"/>
            <pc:sldLayoutMk cId="0" sldId="2147483895"/>
          </pc:sldLayoutMkLst>
          <pc:spChg chg="mod">
            <ac:chgData name="Fake Test User" userId="SID-0" providerId="Test" clId="FakeClientId" dt="2021-08-11T06:13:43.626" v="8" actId="790"/>
            <ac:spMkLst>
              <pc:docMk/>
              <pc:sldMasterMk cId="0" sldId="2147483889"/>
              <pc:sldLayoutMk cId="0" sldId="214748389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43.626" v="8" actId="790"/>
            <ac:spMkLst>
              <pc:docMk/>
              <pc:sldMasterMk cId="0" sldId="2147483889"/>
              <pc:sldLayoutMk cId="0" sldId="214748389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43.626" v="8" actId="790"/>
            <ac:spMkLst>
              <pc:docMk/>
              <pc:sldMasterMk cId="0" sldId="2147483889"/>
              <pc:sldLayoutMk cId="0" sldId="214748389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3:43.626" v="8" actId="790"/>
            <ac:spMkLst>
              <pc:docMk/>
              <pc:sldMasterMk cId="0" sldId="2147483889"/>
              <pc:sldLayoutMk cId="0" sldId="214748389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3:53.096" v="9" actId="790"/>
          <pc:sldLayoutMkLst>
            <pc:docMk/>
            <pc:sldMasterMk cId="0" sldId="2147483889"/>
            <pc:sldLayoutMk cId="0" sldId="2147483896"/>
          </pc:sldLayoutMkLst>
          <pc:spChg chg="mod">
            <ac:chgData name="Fake Test User" userId="SID-0" providerId="Test" clId="FakeClientId" dt="2021-08-11T06:13:53.096" v="9" actId="790"/>
            <ac:spMkLst>
              <pc:docMk/>
              <pc:sldMasterMk cId="0" sldId="2147483889"/>
              <pc:sldLayoutMk cId="0" sldId="214748389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3:53.096" v="9" actId="790"/>
            <ac:spMkLst>
              <pc:docMk/>
              <pc:sldMasterMk cId="0" sldId="2147483889"/>
              <pc:sldLayoutMk cId="0" sldId="214748389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3:53.096" v="9" actId="790"/>
            <ac:spMkLst>
              <pc:docMk/>
              <pc:sldMasterMk cId="0" sldId="2147483889"/>
              <pc:sldLayoutMk cId="0" sldId="214748389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4:01.253" v="10" actId="790"/>
          <pc:sldLayoutMkLst>
            <pc:docMk/>
            <pc:sldMasterMk cId="0" sldId="2147483889"/>
            <pc:sldLayoutMk cId="0" sldId="2147483897"/>
          </pc:sldLayoutMkLst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06:14:01.253" v="10" actId="790"/>
            <ac:spMkLst>
              <pc:docMk/>
              <pc:sldMasterMk cId="0" sldId="2147483889"/>
              <pc:sldLayoutMk cId="0" sldId="2147483897"/>
              <ac:spMk id="3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4:16.864" v="11" actId="790"/>
          <pc:sldLayoutMkLst>
            <pc:docMk/>
            <pc:sldMasterMk cId="0" sldId="2147483889"/>
            <pc:sldLayoutMk cId="0" sldId="2147483898"/>
          </pc:sldLayoutMkLst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06:14:16.864" v="11" actId="790"/>
            <ac:spMkLst>
              <pc:docMk/>
              <pc:sldMasterMk cId="0" sldId="2147483889"/>
              <pc:sldLayoutMk cId="0" sldId="2147483898"/>
              <ac:spMk id="3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4:21.583" v="12" actId="790"/>
          <pc:sldLayoutMkLst>
            <pc:docMk/>
            <pc:sldMasterMk cId="0" sldId="2147483889"/>
            <pc:sldLayoutMk cId="0" sldId="2147483899"/>
          </pc:sldLayoutMkLst>
          <pc:spChg chg="mod">
            <ac:chgData name="Fake Test User" userId="SID-0" providerId="Test" clId="FakeClientId" dt="2021-08-11T06:14:21.583" v="12" actId="790"/>
            <ac:spMkLst>
              <pc:docMk/>
              <pc:sldMasterMk cId="0" sldId="2147483889"/>
              <pc:sldLayoutMk cId="0" sldId="214748389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4:21.583" v="12" actId="790"/>
            <ac:spMkLst>
              <pc:docMk/>
              <pc:sldMasterMk cId="0" sldId="2147483889"/>
              <pc:sldLayoutMk cId="0" sldId="214748389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4:21.583" v="12" actId="790"/>
            <ac:spMkLst>
              <pc:docMk/>
              <pc:sldMasterMk cId="0" sldId="2147483889"/>
              <pc:sldLayoutMk cId="0" sldId="214748389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4:21.583" v="12" actId="790"/>
            <ac:spMkLst>
              <pc:docMk/>
              <pc:sldMasterMk cId="0" sldId="2147483889"/>
              <pc:sldLayoutMk cId="0" sldId="214748389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4:21.583" v="12" actId="790"/>
            <ac:spMkLst>
              <pc:docMk/>
              <pc:sldMasterMk cId="0" sldId="2147483889"/>
              <pc:sldLayoutMk cId="0" sldId="214748389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06:14:26.036" v="13" actId="790"/>
          <pc:sldLayoutMkLst>
            <pc:docMk/>
            <pc:sldMasterMk cId="0" sldId="2147483889"/>
            <pc:sldLayoutMk cId="0" sldId="2147483900"/>
          </pc:sldLayoutMkLst>
          <pc:spChg chg="mod">
            <ac:chgData name="Fake Test User" userId="SID-0" providerId="Test" clId="FakeClientId" dt="2021-08-11T06:14:26.036" v="13" actId="790"/>
            <ac:spMkLst>
              <pc:docMk/>
              <pc:sldMasterMk cId="0" sldId="2147483889"/>
              <pc:sldLayoutMk cId="0" sldId="214748390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06:14:26.036" v="13" actId="790"/>
            <ac:spMkLst>
              <pc:docMk/>
              <pc:sldMasterMk cId="0" sldId="2147483889"/>
              <pc:sldLayoutMk cId="0" sldId="214748390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06:14:26.036" v="13" actId="790"/>
            <ac:spMkLst>
              <pc:docMk/>
              <pc:sldMasterMk cId="0" sldId="2147483889"/>
              <pc:sldLayoutMk cId="0" sldId="214748390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06:14:26.036" v="13" actId="790"/>
            <ac:spMkLst>
              <pc:docMk/>
              <pc:sldMasterMk cId="0" sldId="2147483889"/>
              <pc:sldLayoutMk cId="0" sldId="214748390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06:14:26.036" v="13" actId="790"/>
            <ac:spMkLst>
              <pc:docMk/>
              <pc:sldMasterMk cId="0" sldId="2147483889"/>
              <pc:sldLayoutMk cId="0" sldId="2147483900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>
            <a:extLst>
              <a:ext uri="{FF2B5EF4-FFF2-40B4-BE49-F238E27FC236}">
                <a16:creationId xmlns:a16="http://schemas.microsoft.com/office/drawing/2014/main" id="{0289D234-26B8-4845-8EA9-3D6F80BDBC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D55185DF-053B-4A07-B4B1-8882947CF7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E7401-6205-4424-8B3B-46453B5CF4EF}" type="datetime1">
              <a:rPr lang="sr-Latn-RS" smtClean="0"/>
              <a:t>11.8.2021.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F8103FF-62F8-4526-98CA-885DC55D7B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9040C3FD-3B8D-477A-BA42-07D79A646F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35BCE-2D03-477B-AB95-5AF5BD94D31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546313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0EA11-A403-43DC-8461-34DBC3A8A990}" type="datetime1">
              <a:rPr lang="sr-Latn-RS" smtClean="0"/>
              <a:pPr/>
              <a:t>11.8.2021.</a:t>
            </a:fld>
            <a:endParaRPr lang="sr-Latn-RS" dirty="0"/>
          </a:p>
        </p:txBody>
      </p:sp>
      <p:sp>
        <p:nvSpPr>
          <p:cNvPr id="4" name="Čuvar mesta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 dirty="0"/>
          </a:p>
        </p:txBody>
      </p:sp>
      <p:sp>
        <p:nvSpPr>
          <p:cNvPr id="5" name="Čuvar mesta za napomene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r-Latn-RS" noProof="0" dirty="0"/>
              <a:t>Kliknite da biste uredili stilove za tekst mastera</a:t>
            </a:r>
          </a:p>
          <a:p>
            <a:pPr lvl="1"/>
            <a:r>
              <a:rPr lang="sr-Latn-RS" dirty="0"/>
              <a:t>Drugi nivo</a:t>
            </a:r>
          </a:p>
          <a:p>
            <a:pPr lvl="2"/>
            <a:r>
              <a:rPr lang="sr-Latn-RS" dirty="0"/>
              <a:t>Treći nivo</a:t>
            </a:r>
          </a:p>
          <a:p>
            <a:pPr lvl="3"/>
            <a:r>
              <a:rPr lang="sr-Latn-RS" dirty="0"/>
              <a:t>Četvrti nivo</a:t>
            </a:r>
          </a:p>
          <a:p>
            <a:pPr lvl="4"/>
            <a:r>
              <a:rPr lang="sr-Latn-RS" dirty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57064-AC4C-4AC7-A233-C02B1AEB61CE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963592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57064-AC4C-4AC7-A233-C02B1AEB61CE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68631152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1BE8C0-92AC-4E65-9BE1-A4ACF7DA028A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upa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Prava linija spajanja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Prava linija spajanja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Prava linija spajanja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Prava linija spajanja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Prava linija spajanja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Prava linija spajanja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Prava linija spajanja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Prava linija spajanja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Prava linija spajanja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Prava linija spajanja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Prava linija spajanja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Prava linija spajanja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Prava linija spajanja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Prava linija spajanja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Prava linija spajanja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Prava linija spajanja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Prava linija spajanja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Prava linija spajanja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Prava linija spajanja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rava linija spajanja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Prava linija spajanja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Prava linija spajanja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Prava linija spajanja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Prava linija spajanja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Prava linija spajanja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Prava linija spajanja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Prava linija spajanja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Prava linija spajanja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Prava linija spajanja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Prava linija spajanja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Prava linija spajanja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Prava linija spajanja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Prava linija spajanja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Prava linija spajanja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Prava linija spajanja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Prava linija spajanja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Prava linija spajanja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Prava linija spajanja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Prava linija spajanja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Prava linija spajanja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Prava linija spajanja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Prava linija spajanja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Prava linija spajanja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Prava linija spajanja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Prava linija spajanja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Prava linija spajanja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Prava linija spajanja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Prava linija spajanja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Prava linija spajanja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Prava linija spajanja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Prava linija spajanja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Prava linija spajanja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Prava linija spajanja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Prava linija spajanja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Prava linija spajanja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Prava linija spajanja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Prava linija spajanja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Prava linija spajanja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Prava linija spajanja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Prava linija spajanja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Prava linija spajanja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Prava linija spajanja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Prava linija spajanja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Prava linija spajanja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Prava linija spajanja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Prava linija spajanja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Prava linija spajanja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Prava linija spajanja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Prava linija spajanja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Prava linija spajanja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Prava linija spajanja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Prava linija spajanja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Prava linija spajanja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Prava linija spajanja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Prava linija spajanja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Prava linija spajanja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Prava linija spajanja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Prava linija spajanja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Prava linija spajanja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Prava linija spajanja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Prava linija spajanja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Prava linija spajanja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Prava linija spajanja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5E5223-1F06-46DD-A628-2BB6FD4C2C88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113" name="Pravougaonik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kern="1200" noProof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upa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Prava linija spajanja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Prava linija spajanja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Prava linija spajanja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rtlCol="0"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pPr rtl="0"/>
            <a:r>
              <a:rPr lang="sr-Latn-RS" noProof="0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RS" noProof="0"/>
              <a:t>Kliknite da biste uredili stil podnaslova mastera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FD9CA9-A633-45F4-8AC4-D9E38203A95F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2BD82B-D2AD-4D30-9E69-66C3EBB2DB48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elj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Prava linija spajanja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rava linija spajanja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rava linija spajanja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rava linija spajanja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rava linija spajanja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rava linija spajanja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rava linija spajanja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rava linija spajanja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rava linija spajanja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rava linija spajanja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rava linija spajanja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rava linija spajanja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rava linija spajanja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rava linija spajanja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rava linija spajanja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rava linija spajanja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rava linija spajanja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rava linija spajanja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rava linija spajanja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rava linija spajanja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rava linija spajanja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rava linija spajanja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rava linija spajanja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rava linija spajanja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rava linija spajanja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rava linija spajanja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rava linija spajanja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rava linija spajanja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rava linija spajanja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rava linija spajanja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rava linija spajanja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rava linija spajanja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rava linija spajanja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rava linija spajanja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rava linija spajanja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rava linija spajanja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rava linija spajanja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rava linija spajanja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rava linija spajanja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rava linija spajanja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rava linija spajanja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rava linija spajanja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rava linija spajanja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rava linija spajanja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rava linija spajanja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rava linija spajanja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rava linija spajanja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rava linija spajanja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rava linija spajanja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rava linija spajanja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rava linija spajanja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rava linija spajanja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rava linija spajanja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rava linija spajanja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rava linija spajanja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rava linija spajanja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Prava linija spajanja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rava linija spajanja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rava linija spajanja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rava linija spajanja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rava linija spajanja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rava linija spajanja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Prava linija spajanja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rava linija spajanja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rava linija spajanja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rava linija spajanja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rava linija spajanja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rava linija spajanja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rava linija spajanja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rava linija spajanja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rava linija spajanja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rava linija spajanja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Prava linija spajanja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rava linija spajanja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Prava linija spajanja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rava linija spajanja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rava linija spajanja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Prava linija spajanja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rava linija spajanja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rava linija spajanja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rava linija spajanja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Prava linija spajanja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rava linija spajanja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Pravougaonik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kern="1200" noProof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Prava linija spajanja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rava linija spajanja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5621364"/>
            <a:ext cx="8305800" cy="414649"/>
          </a:xfrm>
        </p:spPr>
        <p:txBody>
          <a:bodyPr rtlCol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95" name="Naslov 94"/>
          <p:cNvSpPr>
            <a:spLocks noGrp="1"/>
          </p:cNvSpPr>
          <p:nvPr>
            <p:ph type="title" hasCustomPrompt="1"/>
          </p:nvPr>
        </p:nvSpPr>
        <p:spPr>
          <a:xfrm>
            <a:off x="457200" y="4463568"/>
            <a:ext cx="8305800" cy="1143000"/>
          </a:xfrm>
        </p:spPr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85EBA2-8772-49D3-AC97-EA9A703701B5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91" name="Čuvar mesta za podnožje 9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2" name="Čuvar mesta za broj slajda 9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69C17D-28ED-4640-B197-E54AC43BA26D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2738A1-C0F0-4404-BA50-4F28C43397A8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65484E-BD32-4051-A2D1-58D0D6E0207B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975F94-01A6-4890-9487-66E865F0C421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>
          <a:xfrm>
            <a:off x="3200400" y="273050"/>
            <a:ext cx="548640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533A10-5D50-4A18-956D-C723FD69AF41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37" name="Pravougaonik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kern="1200" noProof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Prava linija spajanja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rava linija spajanja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rava linija spajanja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52400" y="1901952"/>
            <a:ext cx="2377440" cy="137160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52400" y="3273552"/>
            <a:ext cx="2377440" cy="1371600"/>
          </a:xfr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liku 2"/>
          <p:cNvSpPr>
            <a:spLocks noGrp="1"/>
          </p:cNvSpPr>
          <p:nvPr>
            <p:ph type="pic" idx="1" hasCustomPrompt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ED2F8A-4DE3-4478-A4D8-8D87392F3B07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33" name="Pravougaonik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kern="1200" noProof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Prava linija spajanja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rava linija spajanja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rava linija spajanja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55448" y="1905000"/>
            <a:ext cx="2377440" cy="1371600"/>
          </a:xfrm>
        </p:spPr>
        <p:txBody>
          <a:bodyPr rtlCol="0"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52400" y="3276600"/>
            <a:ext cx="2377440" cy="1371600"/>
          </a:xfr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ravougaonik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kern="1200" noProof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r-Latn-RS" noProof="0" dirty="0"/>
              <a:t>Kliknite da biste uredili stilove za tekst mastera</a:t>
            </a:r>
          </a:p>
          <a:p>
            <a:pPr lvl="1" rtl="0"/>
            <a:r>
              <a:rPr lang="sr-Latn-RS" noProof="0" dirty="0"/>
              <a:t>Drugi nivo</a:t>
            </a:r>
          </a:p>
          <a:p>
            <a:pPr lvl="2" rtl="0"/>
            <a:r>
              <a:rPr lang="sr-Latn-RS" noProof="0" dirty="0"/>
              <a:t>Treći nivo</a:t>
            </a:r>
          </a:p>
          <a:p>
            <a:pPr lvl="3" rtl="0"/>
            <a:r>
              <a:rPr lang="sr-Latn-RS" noProof="0" dirty="0"/>
              <a:t>Četvrti nivo</a:t>
            </a:r>
          </a:p>
          <a:p>
            <a:pPr lvl="4" rtl="0"/>
            <a:r>
              <a:rPr lang="sr-Latn-RS" noProof="0" dirty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rtl="0"/>
            <a:fld id="{5BC6EE8E-0919-4328-9299-6B3D08DCA1A4}" type="datetime1">
              <a:rPr lang="sr-Latn-RS" noProof="0" smtClean="0"/>
              <a:t>11.8.2021.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77771850"/>
      </p:ext>
    </p:extLst>
  </p:cSld>
  <p:clrMapOvr>
    <a:masterClrMapping/>
  </p:clrMapOvr>
</p:sld>
</file>

<file path=ppt/theme/theme12.xml><?xml version="1.0" encoding="utf-8"?>
<a:theme xmlns:a="http://schemas.openxmlformats.org/drawingml/2006/main" name="Trska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Thatch</ap:Template>
  <ap:TotalTime>4</ap:TotalTime>
  <ap:Words>1</ap:Words>
  <ap:PresentationFormat>Projekcija na ekranu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Tw Cen MT</vt:lpstr>
      <vt:lpstr>Trska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2014-09-16T21:40:38Z</dcterms:created>
  <dcterms:modified xsi:type="dcterms:W3CDTF">2021-08-11T06:15:56Z</dcterms:modified>
</cp:coreProperties>
</file>