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2" r:id="rId2"/>
    <p:sldId id="265" r:id="rId3"/>
    <p:sldId id="266" r:id="rId4"/>
    <p:sldId id="268" r:id="rId5"/>
    <p:sldId id="270" r:id="rId6"/>
    <p:sldId id="258" r:id="rId7"/>
    <p:sldId id="260" r:id="rId8"/>
    <p:sldId id="261" r:id="rId9"/>
    <p:sldId id="271" r:id="rId10"/>
    <p:sldId id="264" r:id="rId11"/>
  </p:sldIdLst>
  <p:sldSz cx="12192000" cy="6858000"/>
  <p:notesSz cx="6858000" cy="9144000"/>
  <p:defaultTextStyle>
    <a:defPPr rtl="0"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88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Grupa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Kategorija 1</c:v>
                </c:pt>
                <c:pt idx="1">
                  <c:v>Kategorija 2</c:v>
                </c:pt>
                <c:pt idx="2">
                  <c:v>Kategorija 3</c:v>
                </c:pt>
                <c:pt idx="3">
                  <c:v>Kategorija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C-42AE-8357-2061F0DD32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Grupa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Kategorija 1</c:v>
                </c:pt>
                <c:pt idx="1">
                  <c:v>Kategorija 2</c:v>
                </c:pt>
                <c:pt idx="2">
                  <c:v>Kategorija 3</c:v>
                </c:pt>
                <c:pt idx="3">
                  <c:v>Kategorija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AC-42AE-8357-2061F0DD32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Grupa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Kategorija 1</c:v>
                </c:pt>
                <c:pt idx="1">
                  <c:v>Kategorija 2</c:v>
                </c:pt>
                <c:pt idx="2">
                  <c:v>Kategorija 3</c:v>
                </c:pt>
                <c:pt idx="3">
                  <c:v>Kategorija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AC-42AE-8357-2061F0DD3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26351136"/>
        <c:axId val="226351528"/>
      </c:barChart>
      <c:catAx>
        <c:axId val="2263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/>
                </a:solidFill>
                <a:latin typeface="Century Gothic"/>
                <a:ea typeface="Century Gothic"/>
                <a:cs typeface="Century Gothic"/>
              </a:defRPr>
            </a:pPr>
            <a:endParaRPr lang="en-US"/>
          </a:p>
        </c:txPr>
        <c:crossAx val="226351528"/>
        <c:crosses val="autoZero"/>
        <c:auto val="1"/>
        <c:lblAlgn val="ctr"/>
        <c:lblOffset val="100"/>
        <c:noMultiLvlLbl val="0"/>
      </c:catAx>
      <c:valAx>
        <c:axId val="226351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/>
                </a:solidFill>
                <a:latin typeface="Century Gothic"/>
                <a:ea typeface="Century Gothic"/>
                <a:cs typeface="Century Gothic"/>
              </a:defRPr>
            </a:pPr>
            <a:endParaRPr lang="en-US"/>
          </a:p>
        </c:txPr>
        <c:crossAx val="2263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Century Gothic"/>
              <a:ea typeface="Century Gothic"/>
              <a:cs typeface="Century Gothic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Century Gothic"/>
          <a:ea typeface="Century Gothic"/>
          <a:cs typeface="Century Gothic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F32D51-AC3E-43AE-A6AC-3BB5DD522EB5}" type="doc">
      <dgm:prSet loTypeId="urn:microsoft.com/office/officeart/2005/8/layout/arrow2" loCatId="process" qsTypeId="urn:microsoft.com/office/officeart/2005/8/quickstyle/simple3" qsCatId="simple" csTypeId="urn:microsoft.com/office/officeart/2005/8/colors/accent1_5" csCatId="accent1" phldr="1"/>
      <dgm:spPr/>
      <dgm:t>
        <a:bodyPr rtlCol="0"/>
        <a:lstStyle/>
        <a:p>
          <a:pPr rtl="0"/>
          <a:endParaRPr lang="en-US"/>
        </a:p>
      </dgm:t>
    </dgm:pt>
    <dgm:pt modelId="{7694AA63-509C-4A42-8532-64AC2D503108}">
      <dgm:prSet phldrT="[Text]"/>
      <dgm:spPr/>
      <dgm:t>
        <a:bodyPr rtlCol="0"/>
        <a:lstStyle/>
        <a:p>
          <a:pPr rtl="0"/>
          <a:r>
            <a:rPr lang="sr-Latn-RS" noProof="0" dirty="0"/>
            <a:t>Naslov 1. koraka</a:t>
          </a:r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5FE6F54A-793F-4D23-AEE4-0B66EFEF7537}" type="parTrans" cxnId="{6B022E57-08DD-45E3-840B-6A1D9FA4CD05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31D65F67-FF5D-4DBF-B8F3-42F4954C4217}" type="sibTrans" cxnId="{6B022E57-08DD-45E3-840B-6A1D9FA4CD05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9686F1BF-536B-47D1-8382-7914918E4475}">
      <dgm:prSet phldrT="[Text]"/>
      <dgm:spPr/>
      <dgm:t>
        <a:bodyPr rtlCol="0"/>
        <a:lstStyle/>
        <a:p>
          <a:pPr rtl="0"/>
          <a:r>
            <a:rPr lang="sr-Latn-RS" noProof="0" dirty="0"/>
            <a:t>Naslov 2. koraka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7974D907-A946-4B07-9B14-E984EF358131}" type="parTrans" cxnId="{278F5898-2FEC-487A-BC63-96F95738EB85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DF9CE341-EF0D-47D3-9D51-24517F7DC7E6}" type="sibTrans" cxnId="{278F5898-2FEC-487A-BC63-96F95738EB85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BD1D151A-9BF5-4298-9A81-3358E9026F5E}">
      <dgm:prSet phldrT="[Text]"/>
      <dgm:spPr/>
      <dgm:t>
        <a:bodyPr rtlCol="0"/>
        <a:lstStyle/>
        <a:p>
          <a:pPr rtl="0"/>
          <a:r>
            <a:rPr lang="sr-Latn-RS" noProof="0" dirty="0"/>
            <a:t>Naslov 3. koraka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BD71555C-B0A7-48F0-BA96-B0A60F95B7DD}" type="parTrans" cxnId="{21E48DC5-14D8-497A-AEE1-2903EC44ABBE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560C5953-7705-4BB4-B630-463F6520C5CC}" type="sibTrans" cxnId="{21E48DC5-14D8-497A-AEE1-2903EC44ABBE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1AEA4A1B-5A19-404A-B68A-B50FF8638DC4}">
      <dgm:prSet phldrT="[Text]"/>
      <dgm:spPr/>
      <dgm:t>
        <a:bodyPr rtlCol="0"/>
        <a:lstStyle/>
        <a:p>
          <a:pPr rtl="0"/>
          <a:r>
            <a:rPr lang="sr-Latn-RS" noProof="0" dirty="0"/>
            <a:t>Naslov 4. koraka</a:t>
          </a:r>
        </a:p>
      </dgm:t>
      <dgm:extLst>
        <a:ext uri="{E40237B7-FDA0-4F09-8148-C483321AD2D9}">
          <dgm14:cNvPr xmlns:dgm14="http://schemas.microsoft.com/office/drawing/2010/diagram" id="0" name="" title="Step 4 title"/>
        </a:ext>
      </dgm:extLst>
    </dgm:pt>
    <dgm:pt modelId="{9EA725A4-0818-4DC3-8903-F98A3F8822BE}" type="parTrans" cxnId="{7101D6EF-33D1-458F-906B-3DCC1A311E89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17BFF7DA-457B-49D3-9BD9-89DE9293540C}" type="sibTrans" cxnId="{7101D6EF-33D1-458F-906B-3DCC1A311E89}">
      <dgm:prSet/>
      <dgm:spPr/>
      <dgm:t>
        <a:bodyPr rtlCol="0"/>
        <a:lstStyle/>
        <a:p>
          <a:pPr rtl="0"/>
          <a:endParaRPr lang="sr-Latn-RS" noProof="0" dirty="0"/>
        </a:p>
      </dgm:t>
    </dgm:pt>
    <dgm:pt modelId="{2964D020-594D-4B3F-A1F5-83A936D2CAC8}" type="pres">
      <dgm:prSet presAssocID="{69F32D51-AC3E-43AE-A6AC-3BB5DD522EB5}" presName="arrowDiagram" presStyleCnt="0">
        <dgm:presLayoutVars>
          <dgm:chMax val="5"/>
          <dgm:dir/>
          <dgm:resizeHandles val="exact"/>
        </dgm:presLayoutVars>
      </dgm:prSet>
      <dgm:spPr/>
    </dgm:pt>
    <dgm:pt modelId="{44FE4485-F431-4155-9E60-660F03471BE3}" type="pres">
      <dgm:prSet presAssocID="{69F32D51-AC3E-43AE-A6AC-3BB5DD522EB5}" presName="arrow" presStyleLbl="bgShp" presStyleIdx="0" presStyleCnt="1" custLinFactNeighborY="-658"/>
      <dgm:spPr/>
      <dgm:extLst>
        <a:ext uri="{E40237B7-FDA0-4F09-8148-C483321AD2D9}">
          <dgm14:cNvPr xmlns:dgm14="http://schemas.microsoft.com/office/drawing/2010/diagram" id="0" name="" title="Upward arrow"/>
        </a:ext>
      </dgm:extLst>
    </dgm:pt>
    <dgm:pt modelId="{87C6A373-3038-4E44-9087-F2243A1EACEE}" type="pres">
      <dgm:prSet presAssocID="{69F32D51-AC3E-43AE-A6AC-3BB5DD522EB5}" presName="arrowDiagram4" presStyleCnt="0"/>
      <dgm:spPr/>
    </dgm:pt>
    <dgm:pt modelId="{B55B0671-8D15-4335-922A-B69443143D73}" type="pres">
      <dgm:prSet presAssocID="{7694AA63-509C-4A42-8532-64AC2D503108}" presName="bullet4a" presStyleLbl="node1" presStyleIdx="0" presStyleCnt="4"/>
      <dgm:spPr/>
      <dgm:extLst>
        <a:ext uri="{E40237B7-FDA0-4F09-8148-C483321AD2D9}">
          <dgm14:cNvPr xmlns:dgm14="http://schemas.microsoft.com/office/drawing/2010/diagram" id="0" name="" title="Circle for step 1"/>
        </a:ext>
      </dgm:extLst>
    </dgm:pt>
    <dgm:pt modelId="{B2DB54D8-082E-482E-A3FA-DB8CBC303C0B}" type="pres">
      <dgm:prSet presAssocID="{7694AA63-509C-4A42-8532-64AC2D503108}" presName="textBox4a" presStyleLbl="revTx" presStyleIdx="0" presStyleCnt="4">
        <dgm:presLayoutVars>
          <dgm:bulletEnabled val="1"/>
        </dgm:presLayoutVars>
      </dgm:prSet>
      <dgm:spPr/>
    </dgm:pt>
    <dgm:pt modelId="{C260311A-CA3F-4782-A499-D0E1A38755FC}" type="pres">
      <dgm:prSet presAssocID="{9686F1BF-536B-47D1-8382-7914918E4475}" presName="bullet4b" presStyleLbl="node1" presStyleIdx="1" presStyleCnt="4"/>
      <dgm:spPr/>
      <dgm:extLst>
        <a:ext uri="{E40237B7-FDA0-4F09-8148-C483321AD2D9}">
          <dgm14:cNvPr xmlns:dgm14="http://schemas.microsoft.com/office/drawing/2010/diagram" id="0" name="" title="Circle for step 2"/>
        </a:ext>
      </dgm:extLst>
    </dgm:pt>
    <dgm:pt modelId="{F676EDF9-5FB4-4F01-B777-5AEB6F4D27DA}" type="pres">
      <dgm:prSet presAssocID="{9686F1BF-536B-47D1-8382-7914918E4475}" presName="textBox4b" presStyleLbl="revTx" presStyleIdx="1" presStyleCnt="4">
        <dgm:presLayoutVars>
          <dgm:bulletEnabled val="1"/>
        </dgm:presLayoutVars>
      </dgm:prSet>
      <dgm:spPr/>
    </dgm:pt>
    <dgm:pt modelId="{1D68FD1C-90B9-4749-B537-6D817A256946}" type="pres">
      <dgm:prSet presAssocID="{BD1D151A-9BF5-4298-9A81-3358E9026F5E}" presName="bullet4c" presStyleLbl="node1" presStyleIdx="2" presStyleCnt="4"/>
      <dgm:spPr/>
      <dgm:extLst>
        <a:ext uri="{E40237B7-FDA0-4F09-8148-C483321AD2D9}">
          <dgm14:cNvPr xmlns:dgm14="http://schemas.microsoft.com/office/drawing/2010/diagram" id="0" name="" title="Circle for step 3"/>
        </a:ext>
      </dgm:extLst>
    </dgm:pt>
    <dgm:pt modelId="{F10BBA50-8303-48E1-8334-5A442F36FF53}" type="pres">
      <dgm:prSet presAssocID="{BD1D151A-9BF5-4298-9A81-3358E9026F5E}" presName="textBox4c" presStyleLbl="revTx" presStyleIdx="2" presStyleCnt="4">
        <dgm:presLayoutVars>
          <dgm:bulletEnabled val="1"/>
        </dgm:presLayoutVars>
      </dgm:prSet>
      <dgm:spPr/>
    </dgm:pt>
    <dgm:pt modelId="{6EC28929-9FE5-42B7-8CED-15F35E96EE1C}" type="pres">
      <dgm:prSet presAssocID="{1AEA4A1B-5A19-404A-B68A-B50FF8638DC4}" presName="bullet4d" presStyleLbl="node1" presStyleIdx="3" presStyleCnt="4"/>
      <dgm:spPr/>
      <dgm:extLst>
        <a:ext uri="{E40237B7-FDA0-4F09-8148-C483321AD2D9}">
          <dgm14:cNvPr xmlns:dgm14="http://schemas.microsoft.com/office/drawing/2010/diagram" id="0" name="" title="Circle for step 4"/>
        </a:ext>
      </dgm:extLst>
    </dgm:pt>
    <dgm:pt modelId="{8F02B3E5-ED56-463D-9A2B-8E6E57BDCB18}" type="pres">
      <dgm:prSet presAssocID="{1AEA4A1B-5A19-404A-B68A-B50FF8638DC4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5D926C08-CFC3-4F12-8260-B4C565DD130D}" type="presOf" srcId="{9686F1BF-536B-47D1-8382-7914918E4475}" destId="{F676EDF9-5FB4-4F01-B777-5AEB6F4D27DA}" srcOrd="0" destOrd="0" presId="urn:microsoft.com/office/officeart/2005/8/layout/arrow2"/>
    <dgm:cxn modelId="{2949B31E-911F-4968-A78B-4AFC8307198F}" type="presOf" srcId="{7694AA63-509C-4A42-8532-64AC2D503108}" destId="{B2DB54D8-082E-482E-A3FA-DB8CBC303C0B}" srcOrd="0" destOrd="0" presId="urn:microsoft.com/office/officeart/2005/8/layout/arrow2"/>
    <dgm:cxn modelId="{8A091E29-5D4F-461C-A779-A5E3235C1466}" type="presOf" srcId="{BD1D151A-9BF5-4298-9A81-3358E9026F5E}" destId="{F10BBA50-8303-48E1-8334-5A442F36FF53}" srcOrd="0" destOrd="0" presId="urn:microsoft.com/office/officeart/2005/8/layout/arrow2"/>
    <dgm:cxn modelId="{6B022E57-08DD-45E3-840B-6A1D9FA4CD05}" srcId="{69F32D51-AC3E-43AE-A6AC-3BB5DD522EB5}" destId="{7694AA63-509C-4A42-8532-64AC2D503108}" srcOrd="0" destOrd="0" parTransId="{5FE6F54A-793F-4D23-AEE4-0B66EFEF7537}" sibTransId="{31D65F67-FF5D-4DBF-B8F3-42F4954C4217}"/>
    <dgm:cxn modelId="{278F5898-2FEC-487A-BC63-96F95738EB85}" srcId="{69F32D51-AC3E-43AE-A6AC-3BB5DD522EB5}" destId="{9686F1BF-536B-47D1-8382-7914918E4475}" srcOrd="1" destOrd="0" parTransId="{7974D907-A946-4B07-9B14-E984EF358131}" sibTransId="{DF9CE341-EF0D-47D3-9D51-24517F7DC7E6}"/>
    <dgm:cxn modelId="{86710EC4-5162-420F-9321-10DBE502A812}" type="presOf" srcId="{1AEA4A1B-5A19-404A-B68A-B50FF8638DC4}" destId="{8F02B3E5-ED56-463D-9A2B-8E6E57BDCB18}" srcOrd="0" destOrd="0" presId="urn:microsoft.com/office/officeart/2005/8/layout/arrow2"/>
    <dgm:cxn modelId="{21E48DC5-14D8-497A-AEE1-2903EC44ABBE}" srcId="{69F32D51-AC3E-43AE-A6AC-3BB5DD522EB5}" destId="{BD1D151A-9BF5-4298-9A81-3358E9026F5E}" srcOrd="2" destOrd="0" parTransId="{BD71555C-B0A7-48F0-BA96-B0A60F95B7DD}" sibTransId="{560C5953-7705-4BB4-B630-463F6520C5CC}"/>
    <dgm:cxn modelId="{1D5C56D0-9E76-46DF-9BBE-9ACB54DE2294}" type="presOf" srcId="{69F32D51-AC3E-43AE-A6AC-3BB5DD522EB5}" destId="{2964D020-594D-4B3F-A1F5-83A936D2CAC8}" srcOrd="0" destOrd="0" presId="urn:microsoft.com/office/officeart/2005/8/layout/arrow2"/>
    <dgm:cxn modelId="{7101D6EF-33D1-458F-906B-3DCC1A311E89}" srcId="{69F32D51-AC3E-43AE-A6AC-3BB5DD522EB5}" destId="{1AEA4A1B-5A19-404A-B68A-B50FF8638DC4}" srcOrd="3" destOrd="0" parTransId="{9EA725A4-0818-4DC3-8903-F98A3F8822BE}" sibTransId="{17BFF7DA-457B-49D3-9BD9-89DE9293540C}"/>
    <dgm:cxn modelId="{4075A56A-83EE-42AA-847C-7EDFC66F7A75}" type="presParOf" srcId="{2964D020-594D-4B3F-A1F5-83A936D2CAC8}" destId="{44FE4485-F431-4155-9E60-660F03471BE3}" srcOrd="0" destOrd="0" presId="urn:microsoft.com/office/officeart/2005/8/layout/arrow2"/>
    <dgm:cxn modelId="{6574440C-3452-428E-912F-D369A6749AF9}" type="presParOf" srcId="{2964D020-594D-4B3F-A1F5-83A936D2CAC8}" destId="{87C6A373-3038-4E44-9087-F2243A1EACEE}" srcOrd="1" destOrd="0" presId="urn:microsoft.com/office/officeart/2005/8/layout/arrow2"/>
    <dgm:cxn modelId="{4A83B3D2-FB8E-456A-8795-D83A8D931AB6}" type="presParOf" srcId="{87C6A373-3038-4E44-9087-F2243A1EACEE}" destId="{B55B0671-8D15-4335-922A-B69443143D73}" srcOrd="0" destOrd="0" presId="urn:microsoft.com/office/officeart/2005/8/layout/arrow2"/>
    <dgm:cxn modelId="{B8F55D29-EAEB-42BA-9AEE-5F1428FB0DEC}" type="presParOf" srcId="{87C6A373-3038-4E44-9087-F2243A1EACEE}" destId="{B2DB54D8-082E-482E-A3FA-DB8CBC303C0B}" srcOrd="1" destOrd="0" presId="urn:microsoft.com/office/officeart/2005/8/layout/arrow2"/>
    <dgm:cxn modelId="{C83031FC-D5CC-4CCC-842D-D9675C02EABB}" type="presParOf" srcId="{87C6A373-3038-4E44-9087-F2243A1EACEE}" destId="{C260311A-CA3F-4782-A499-D0E1A38755FC}" srcOrd="2" destOrd="0" presId="urn:microsoft.com/office/officeart/2005/8/layout/arrow2"/>
    <dgm:cxn modelId="{2B8AEA39-DDE9-4B06-AB15-31E34286DAAF}" type="presParOf" srcId="{87C6A373-3038-4E44-9087-F2243A1EACEE}" destId="{F676EDF9-5FB4-4F01-B777-5AEB6F4D27DA}" srcOrd="3" destOrd="0" presId="urn:microsoft.com/office/officeart/2005/8/layout/arrow2"/>
    <dgm:cxn modelId="{BC0B591F-02DB-4B7D-8A43-1374487A01E1}" type="presParOf" srcId="{87C6A373-3038-4E44-9087-F2243A1EACEE}" destId="{1D68FD1C-90B9-4749-B537-6D817A256946}" srcOrd="4" destOrd="0" presId="urn:microsoft.com/office/officeart/2005/8/layout/arrow2"/>
    <dgm:cxn modelId="{841B45CA-47D6-4F14-9B2C-724C86D84DB1}" type="presParOf" srcId="{87C6A373-3038-4E44-9087-F2243A1EACEE}" destId="{F10BBA50-8303-48E1-8334-5A442F36FF53}" srcOrd="5" destOrd="0" presId="urn:microsoft.com/office/officeart/2005/8/layout/arrow2"/>
    <dgm:cxn modelId="{C47A67C2-E4BF-4848-9584-00E18270C7E8}" type="presParOf" srcId="{87C6A373-3038-4E44-9087-F2243A1EACEE}" destId="{6EC28929-9FE5-42B7-8CED-15F35E96EE1C}" srcOrd="6" destOrd="0" presId="urn:microsoft.com/office/officeart/2005/8/layout/arrow2"/>
    <dgm:cxn modelId="{CE43B055-909A-477F-AA02-F850783531C0}" type="presParOf" srcId="{87C6A373-3038-4E44-9087-F2243A1EACEE}" destId="{8F02B3E5-ED56-463D-9A2B-8E6E57BDCB1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E4485-F431-4155-9E60-660F03471BE3}">
      <dsp:nvSpPr>
        <dsp:cNvPr id="0" name=""/>
        <dsp:cNvSpPr/>
      </dsp:nvSpPr>
      <dsp:spPr>
        <a:xfrm>
          <a:off x="1279842" y="0"/>
          <a:ext cx="6949440" cy="43434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5B0671-8D15-4335-922A-B69443143D73}">
      <dsp:nvSpPr>
        <dsp:cNvPr id="0" name=""/>
        <dsp:cNvSpPr/>
      </dsp:nvSpPr>
      <dsp:spPr>
        <a:xfrm>
          <a:off x="1964362" y="3229752"/>
          <a:ext cx="159837" cy="15983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DB54D8-082E-482E-A3FA-DB8CBC303C0B}">
      <dsp:nvSpPr>
        <dsp:cNvPr id="0" name=""/>
        <dsp:cNvSpPr/>
      </dsp:nvSpPr>
      <dsp:spPr>
        <a:xfrm>
          <a:off x="2044280" y="3309670"/>
          <a:ext cx="1188354" cy="103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94" tIns="0" rIns="0" bIns="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 noProof="0" dirty="0"/>
            <a:t>Naslov 1. koraka</a:t>
          </a:r>
        </a:p>
      </dsp:txBody>
      <dsp:txXfrm>
        <a:off x="2044280" y="3309670"/>
        <a:ext cx="1188354" cy="1033729"/>
      </dsp:txXfrm>
    </dsp:sp>
    <dsp:sp modelId="{C260311A-CA3F-4782-A499-D0E1A38755FC}">
      <dsp:nvSpPr>
        <dsp:cNvPr id="0" name=""/>
        <dsp:cNvSpPr/>
      </dsp:nvSpPr>
      <dsp:spPr>
        <a:xfrm>
          <a:off x="3093646" y="2219477"/>
          <a:ext cx="277977" cy="27797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676EDF9-5FB4-4F01-B777-5AEB6F4D27DA}">
      <dsp:nvSpPr>
        <dsp:cNvPr id="0" name=""/>
        <dsp:cNvSpPr/>
      </dsp:nvSpPr>
      <dsp:spPr>
        <a:xfrm>
          <a:off x="3232635" y="2358466"/>
          <a:ext cx="1459382" cy="1984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95" tIns="0" rIns="0" bIns="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 noProof="0" dirty="0"/>
            <a:t>Naslov 2. koraka</a:t>
          </a:r>
        </a:p>
      </dsp:txBody>
      <dsp:txXfrm>
        <a:off x="3232635" y="2358466"/>
        <a:ext cx="1459382" cy="1984933"/>
      </dsp:txXfrm>
    </dsp:sp>
    <dsp:sp modelId="{1D68FD1C-90B9-4749-B537-6D817A256946}">
      <dsp:nvSpPr>
        <dsp:cNvPr id="0" name=""/>
        <dsp:cNvSpPr/>
      </dsp:nvSpPr>
      <dsp:spPr>
        <a:xfrm>
          <a:off x="4535655" y="1475018"/>
          <a:ext cx="368320" cy="36832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BBA50-8303-48E1-8334-5A442F36FF53}">
      <dsp:nvSpPr>
        <dsp:cNvPr id="0" name=""/>
        <dsp:cNvSpPr/>
      </dsp:nvSpPr>
      <dsp:spPr>
        <a:xfrm>
          <a:off x="4719815" y="1659178"/>
          <a:ext cx="1459382" cy="2684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65" tIns="0" rIns="0" bIns="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 noProof="0" dirty="0"/>
            <a:t>Naslov 3. koraka</a:t>
          </a:r>
        </a:p>
      </dsp:txBody>
      <dsp:txXfrm>
        <a:off x="4719815" y="1659178"/>
        <a:ext cx="1459382" cy="2684221"/>
      </dsp:txXfrm>
    </dsp:sp>
    <dsp:sp modelId="{6EC28929-9FE5-42B7-8CED-15F35E96EE1C}">
      <dsp:nvSpPr>
        <dsp:cNvPr id="0" name=""/>
        <dsp:cNvSpPr/>
      </dsp:nvSpPr>
      <dsp:spPr>
        <a:xfrm>
          <a:off x="6106228" y="982477"/>
          <a:ext cx="493410" cy="49341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02B3E5-ED56-463D-9A2B-8E6E57BDCB18}">
      <dsp:nvSpPr>
        <dsp:cNvPr id="0" name=""/>
        <dsp:cNvSpPr/>
      </dsp:nvSpPr>
      <dsp:spPr>
        <a:xfrm>
          <a:off x="6352933" y="1229182"/>
          <a:ext cx="1459382" cy="3114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448" tIns="0" rIns="0" bIns="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kern="1200" noProof="0" dirty="0"/>
            <a:t>Naslov 4. koraka</a:t>
          </a:r>
        </a:p>
      </dsp:txBody>
      <dsp:txXfrm>
        <a:off x="6352933" y="1229182"/>
        <a:ext cx="1459382" cy="3114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3" name="Čuvar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A9661CD-C569-4C1F-A71C-CB026A2A13A5}" type="datetime1">
              <a:rPr lang="sr-Latn-RS" smtClean="0">
                <a:latin typeface="Century Gothic" panose="020B0502020202020204" pitchFamily="34" charset="0"/>
              </a:rPr>
              <a:t>7.12.2018</a:t>
            </a:fld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sr-Latn-RS" smtClean="0">
                <a:latin typeface="Century Gothic" panose="020B0502020202020204" pitchFamily="34" charset="0"/>
              </a:rPr>
              <a:t>‹#›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sr-Latn-RS" noProof="0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1F2147E6-AB11-467E-B235-1ABEF539066F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4" name="Čuvar mesta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r-Latn-RS" noProof="0"/>
          </a:p>
        </p:txBody>
      </p:sp>
      <p:sp>
        <p:nvSpPr>
          <p:cNvPr id="5" name="Čuvar mesta za bel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7FB667E1-E601-4AAF-B95C-B25720D70A60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1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1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10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1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2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58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3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363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4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27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5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977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6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66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7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566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8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880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sr-Latn-RS" smtClean="0">
                <a:latin typeface="Century Gothic" panose="020B0502020202020204" pitchFamily="34" charset="0"/>
              </a:rPr>
              <a:t>9</a:t>
            </a:fld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90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 title="Gornja ivica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Pravougaonik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0" name="Pravougaonik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" name="Grupa 10" title="Leva ivica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Pravougaonik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3" name="Pravougaonik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" name="Grupa 13" title="Desna ivica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Pravougaonik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6" name="Pravougaonik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7" name="Grupa 16" title="Donja ivica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Pravougaonik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9" name="Pravougaonik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295400" y="1188720"/>
            <a:ext cx="9601200" cy="2514600"/>
          </a:xfrm>
        </p:spPr>
        <p:txBody>
          <a:bodyPr rtlCol="0" anchor="b">
            <a:noAutofit/>
          </a:bodyPr>
          <a:lstStyle>
            <a:lvl1pPr algn="ctr">
              <a:defRPr sz="600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295400" y="3749040"/>
            <a:ext cx="9601200" cy="9144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r-Latn-RS" noProof="0"/>
              <a:t>Kliknite da biste uredili stil za podnaslov mastera</a:t>
            </a: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84B126A1-61F0-4464-A9C3-C1156F8733C0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56CB3BF-7FA1-479F-9B92-D602C76DBD6F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A930627D-7820-4ED0-BF4D-1DBD726027CA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 title="Donja ivica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Pravougaonik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0" name="Pravougaonik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" name="Grupa 10" title="Gornja ivica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Pravougaonik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3" name="Pravougaonik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295400" y="1188720"/>
            <a:ext cx="9601200" cy="2514600"/>
          </a:xfrm>
        </p:spPr>
        <p:txBody>
          <a:bodyPr rtlCol="0"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1295400" y="3749040"/>
            <a:ext cx="9601200" cy="914400"/>
          </a:xfrm>
        </p:spPr>
        <p:txBody>
          <a:bodyPr rtlCol="0"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F5B2A0F0-8452-4C65-B331-53F38B330D14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 hasCustomPrompt="1"/>
          </p:nvPr>
        </p:nvSpPr>
        <p:spPr>
          <a:xfrm>
            <a:off x="1341120" y="1673352"/>
            <a:ext cx="4572000" cy="4343400"/>
          </a:xfrm>
        </p:spPr>
        <p:txBody>
          <a:bodyPr rtlCol="0">
            <a:normAutofit/>
          </a:bodyPr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6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6278880" y="1673352"/>
            <a:ext cx="4572000" cy="4343400"/>
          </a:xfrm>
        </p:spPr>
        <p:txBody>
          <a:bodyPr rtlCol="0">
            <a:normAutofit/>
          </a:bodyPr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6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  <a:lvl6pPr marL="1645920" indent="0">
              <a:buNone/>
              <a:defRPr sz="1400"/>
            </a:lvl6pPr>
            <a:lvl7pPr marL="1965960" indent="0">
              <a:buNone/>
              <a:defRPr sz="1400"/>
            </a:lvl7pPr>
            <a:lvl8pPr marL="2286000" indent="0">
              <a:buNone/>
              <a:defRPr sz="1400"/>
            </a:lvl8pPr>
            <a:lvl9pPr marL="2606040" indent="0">
              <a:buNone/>
              <a:defRPr sz="14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1B132538-0BB0-4293-9158-C13F25C6EB8B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D06EF73-9DB8-4763-865F-2F88181A4732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1341120" y="1600200"/>
            <a:ext cx="4572000" cy="758952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1341120" y="2441448"/>
            <a:ext cx="4572000" cy="3584448"/>
          </a:xfrm>
        </p:spPr>
        <p:txBody>
          <a:bodyPr rtlCol="0"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78880" y="1600200"/>
            <a:ext cx="4572000" cy="758952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 hasCustomPrompt="1"/>
          </p:nvPr>
        </p:nvSpPr>
        <p:spPr>
          <a:xfrm>
            <a:off x="6278880" y="2441448"/>
            <a:ext cx="4572000" cy="3584448"/>
          </a:xfrm>
        </p:spPr>
        <p:txBody>
          <a:bodyPr rtlCol="0"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B44F62CB-147A-4EBE-8863-55DECE1E0D5F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8811B8D6-4F60-446A-A493-EB56C0140C17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AF1EB6F2-0685-423D-B031-8C824F8FBFAE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 title="Gornja ivica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Pravougaonik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0" name="Pravougaonik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138160" y="1828800"/>
            <a:ext cx="3657600" cy="2286000"/>
          </a:xfrm>
        </p:spPr>
        <p:txBody>
          <a:bodyPr rtlCol="0" anchor="b">
            <a:normAutofit/>
          </a:bodyPr>
          <a:lstStyle>
            <a:lvl1pPr>
              <a:defRPr sz="3400" b="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>
          <a:xfrm>
            <a:off x="548640" y="1005840"/>
            <a:ext cx="7223760" cy="4937760"/>
          </a:xfrm>
        </p:spPr>
        <p:txBody>
          <a:bodyPr rtlCol="0">
            <a:normAutofit/>
          </a:bodyPr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1800">
                <a:latin typeface="Century Gothic" panose="020B0502020202020204" pitchFamily="34" charset="0"/>
              </a:defRPr>
            </a:lvl2pPr>
            <a:lvl3pPr>
              <a:defRPr sz="1600">
                <a:latin typeface="Century Gothic" panose="020B0502020202020204" pitchFamily="34" charset="0"/>
              </a:defRPr>
            </a:lvl3pPr>
            <a:lvl4pPr>
              <a:defRPr sz="1400">
                <a:latin typeface="Century Gothic" panose="020B0502020202020204" pitchFamily="34" charset="0"/>
              </a:defRPr>
            </a:lvl4pPr>
            <a:lvl5pPr>
              <a:defRPr sz="1400">
                <a:latin typeface="Century Gothic" panose="020B0502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8138160" y="4206240"/>
            <a:ext cx="3657600" cy="16459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6421AF1D-AF1E-4517-AD06-B484E8865EA6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 title="Gornja ivica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Pravougaonik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0" name="Pravougaonik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" name="Grupa 10" title="Donja ivica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Pravougaonik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3" name="Pravougaonik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" name="Grupa 13" title="Leva ivica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Pravougaonik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6" name="Pravougaonik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7" name="Grupa 16" title="Desna ivica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Pravougaonik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9" name="Pravougaonik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138160" y="1828800"/>
            <a:ext cx="3657600" cy="2286000"/>
          </a:xfrm>
        </p:spPr>
        <p:txBody>
          <a:bodyPr rtlCol="0" anchor="b">
            <a:normAutofit/>
          </a:bodyPr>
          <a:lstStyle>
            <a:lvl1pPr>
              <a:defRPr sz="3400" b="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liku 2" title="Prazan čuvar mesta za dodavanje slike. Kliknite na čuvar mesta i izaberite sliku koju želite da dodate"/>
          <p:cNvSpPr>
            <a:spLocks noGrp="1"/>
          </p:cNvSpPr>
          <p:nvPr>
            <p:ph type="pic" idx="1" hasCustomPrompt="1"/>
          </p:nvPr>
        </p:nvSpPr>
        <p:spPr>
          <a:xfrm>
            <a:off x="548640" y="548640"/>
            <a:ext cx="6675120" cy="5760720"/>
          </a:xfrm>
          <a:noFill/>
        </p:spPr>
        <p:txBody>
          <a:bodyPr rtlCol="0"/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8138160" y="4206240"/>
            <a:ext cx="3657600" cy="16459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9A058B64-A113-45EF-9F41-807461E38514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 title="Donja ivica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Pravougaonik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  <p:sp>
          <p:nvSpPr>
            <p:cNvPr id="10" name="Pravougaonik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r-Latn-RS" noProof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sr-Latn-RS" noProof="0"/>
              <a:t>PODNOŽJE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fld id="{E7009FC3-B06D-41A3-B3A3-4BC8C2F623F1}" type="datetime1">
              <a:rPr lang="sr-Latn-RS" noProof="0" smtClean="0"/>
              <a:t>7.12.2018</a:t>
            </a:fld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fld id="{CA8D9AD5-F248-4919-864A-CFD76CC027D6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Raspored naslova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Podnaslov</a:t>
            </a:r>
          </a:p>
        </p:txBody>
      </p:sp>
    </p:spTree>
    <p:extLst>
      <p:ext uri="{BB962C8B-B14F-4D97-AF65-F5344CB8AC3E}">
        <p14:creationId xmlns:p14="http://schemas.microsoft.com/office/powerpoint/2010/main" val="267154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Dodajte naslov slajda – 5</a:t>
            </a:r>
          </a:p>
        </p:txBody>
      </p:sp>
      <p:sp>
        <p:nvSpPr>
          <p:cNvPr id="19" name="Čuvar mesta za sliku 18" title="Prazan čuvar mesta za dodavanje slike. Kliknite na čuvar mesta i izaberite sliku koju želite da dodate">
            <a:extLst>
              <a:ext uri="{FF2B5EF4-FFF2-40B4-BE49-F238E27FC236}">
                <a16:creationId xmlns:a16="http://schemas.microsoft.com/office/drawing/2014/main" id="{1A7BE375-1F9C-4FF5-B49C-6FA7845C8F4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0" name="Čuvar mesta za tekst 19">
            <a:extLst>
              <a:ext uri="{FF2B5EF4-FFF2-40B4-BE49-F238E27FC236}">
                <a16:creationId xmlns:a16="http://schemas.microsoft.com/office/drawing/2014/main" id="{DFA7FBA4-7263-4F74-BAA2-755756CB0B8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Raspored naslova i sadržaja sa listom</a:t>
            </a:r>
          </a:p>
        </p:txBody>
      </p:sp>
      <p:sp>
        <p:nvSpPr>
          <p:cNvPr id="14" name="Čuvar mesta za sadržaj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Ovde dodajte prvi znak za nabrajanje</a:t>
            </a:r>
          </a:p>
          <a:p>
            <a:pPr rtl="0"/>
            <a:r>
              <a:rPr lang="sr-Latn-RS">
                <a:latin typeface="Century Gothic" panose="020B0502020202020204" pitchFamily="34" charset="0"/>
              </a:rPr>
              <a:t>Ovde dodajte drugi znak za nabrajanje</a:t>
            </a:r>
          </a:p>
          <a:p>
            <a:pPr rtl="0"/>
            <a:r>
              <a:rPr lang="sr-Latn-RS">
                <a:latin typeface="Century Gothic" panose="020B0502020202020204" pitchFamily="34" charset="0"/>
              </a:rPr>
              <a:t>Ovde dodajte treći znak za nabrajanje</a:t>
            </a: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 dirty="0">
                <a:latin typeface="Century Gothic" panose="020B0502020202020204" pitchFamily="34" charset="0"/>
              </a:rPr>
              <a:t>Raspored naslova i sadržaja sa grafikonom</a:t>
            </a:r>
          </a:p>
        </p:txBody>
      </p:sp>
      <p:graphicFrame>
        <p:nvGraphicFramePr>
          <p:cNvPr id="9" name="Čuvar mesta za sadržaj 8" title="Grupisani stubičasti grafikon koji prikazuje vrednosti tri grupe za četiri kategorij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033323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661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Dva rasporeda sadržaja sa tabelom</a:t>
            </a:r>
          </a:p>
        </p:txBody>
      </p:sp>
      <p:graphicFrame>
        <p:nvGraphicFramePr>
          <p:cNvPr id="9" name="Čuvar mesta za sadržaj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8975917"/>
              </p:ext>
            </p:extLst>
          </p:nvPr>
        </p:nvGraphicFramePr>
        <p:xfrm>
          <a:off x="6278563" y="1673225"/>
          <a:ext cx="4572000" cy="203712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sr-latn-rs" dirty="0"/>
                        <a:t>Klasa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Grupa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Grupa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sr-latn-rs" dirty="0"/>
                        <a:t>Klasa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sr-latn-rs"/>
                        <a:t>Klasa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sr-latn-rs"/>
                        <a:t>Klasa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sr-latn-rs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Ovde je prvi znak za nabrajanje</a:t>
            </a:r>
          </a:p>
          <a:p>
            <a:pPr rtl="0"/>
            <a:r>
              <a:rPr lang="sr-Latn-RS">
                <a:latin typeface="Century Gothic" panose="020B0502020202020204" pitchFamily="34" charset="0"/>
              </a:rPr>
              <a:t>Ovde je drugi znak za nabrajanje</a:t>
            </a:r>
          </a:p>
          <a:p>
            <a:pPr rtl="0"/>
            <a:r>
              <a:rPr lang="sr-Latn-RS">
                <a:latin typeface="Century Gothic" panose="020B0502020202020204" pitchFamily="34" charset="0"/>
              </a:rPr>
              <a:t>Ovde je treći znak za nabrajanje</a:t>
            </a:r>
          </a:p>
        </p:txBody>
      </p:sp>
    </p:spTree>
    <p:extLst>
      <p:ext uri="{BB962C8B-B14F-4D97-AF65-F5344CB8AC3E}">
        <p14:creationId xmlns:p14="http://schemas.microsoft.com/office/powerpoint/2010/main" val="140932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 title="SmartArt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 dirty="0">
                <a:latin typeface="Century Gothic" panose="020B0502020202020204" pitchFamily="34" charset="0"/>
              </a:rPr>
              <a:t>Raspored naslova i sadržaja sa </a:t>
            </a:r>
            <a:r>
              <a:rPr lang="sr-Latn-RS" dirty="0" err="1">
                <a:latin typeface="Century Gothic" panose="020B0502020202020204" pitchFamily="34" charset="0"/>
              </a:rPr>
              <a:t>SmartArt</a:t>
            </a:r>
            <a:r>
              <a:rPr lang="sr-Latn-RS" dirty="0">
                <a:latin typeface="Century Gothic" panose="020B0502020202020204" pitchFamily="34" charset="0"/>
              </a:rPr>
              <a:t> grafikama</a:t>
            </a:r>
          </a:p>
        </p:txBody>
      </p:sp>
      <p:graphicFrame>
        <p:nvGraphicFramePr>
          <p:cNvPr id="6" name="Čuvar mesta za sadržaj 5" title="Strelica nagore koja prikazuje napredak četiri koraka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756687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576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Dodajte naslov slajda – 1</a:t>
            </a:r>
          </a:p>
        </p:txBody>
      </p:sp>
      <p:sp>
        <p:nvSpPr>
          <p:cNvPr id="10" name="Čuvar mesta za tekst 9">
            <a:extLst>
              <a:ext uri="{FF2B5EF4-FFF2-40B4-BE49-F238E27FC236}">
                <a16:creationId xmlns:a16="http://schemas.microsoft.com/office/drawing/2014/main" id="{2D31F96F-D8F5-48CE-9DEC-DD62D9A8D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Dodajte naslov slajda – 2</a:t>
            </a:r>
          </a:p>
        </p:txBody>
      </p:sp>
      <p:sp>
        <p:nvSpPr>
          <p:cNvPr id="19" name="Čuvar mesta za tekst 18">
            <a:extLst>
              <a:ext uri="{FF2B5EF4-FFF2-40B4-BE49-F238E27FC236}">
                <a16:creationId xmlns:a16="http://schemas.microsoft.com/office/drawing/2014/main" id="{12561337-9DB3-4A2A-8734-F9904D6912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20" name="Čuvar mesta za sadržaj 19">
            <a:extLst>
              <a:ext uri="{FF2B5EF4-FFF2-40B4-BE49-F238E27FC236}">
                <a16:creationId xmlns:a16="http://schemas.microsoft.com/office/drawing/2014/main" id="{C0325FAA-2276-4AB0-90AF-B553444AA4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21" name="Čuvar mesta za tekst 20">
            <a:extLst>
              <a:ext uri="{FF2B5EF4-FFF2-40B4-BE49-F238E27FC236}">
                <a16:creationId xmlns:a16="http://schemas.microsoft.com/office/drawing/2014/main" id="{EC9E84CF-2538-43AC-A771-1DCA1FC70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22" name="Čuvar mesta za sadržaj 21">
            <a:extLst>
              <a:ext uri="{FF2B5EF4-FFF2-40B4-BE49-F238E27FC236}">
                <a16:creationId xmlns:a16="http://schemas.microsoft.com/office/drawing/2014/main" id="{D9781EFD-AD56-46AC-8563-A339A4DEBE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Dodajte naslov slajda – 3</a:t>
            </a:r>
          </a:p>
        </p:txBody>
      </p:sp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r-Latn-RS">
                <a:latin typeface="Century Gothic" panose="020B0502020202020204" pitchFamily="34" charset="0"/>
              </a:rPr>
              <a:t>Dodajte naslov slajda – 4</a:t>
            </a:r>
          </a:p>
        </p:txBody>
      </p:sp>
      <p:sp>
        <p:nvSpPr>
          <p:cNvPr id="14" name="Čuvar mesta za sadržaj 13">
            <a:extLst>
              <a:ext uri="{FF2B5EF4-FFF2-40B4-BE49-F238E27FC236}">
                <a16:creationId xmlns:a16="http://schemas.microsoft.com/office/drawing/2014/main" id="{63283F41-7065-493E-AE58-5F8761157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  <p:sp>
        <p:nvSpPr>
          <p:cNvPr id="15" name="Čuvar mesta za tekst 14">
            <a:extLst>
              <a:ext uri="{FF2B5EF4-FFF2-40B4-BE49-F238E27FC236}">
                <a16:creationId xmlns:a16="http://schemas.microsoft.com/office/drawing/2014/main" id="{78C56008-6399-4695-9874-7483EC361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sr-Latn-R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6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Čista zelena 16x9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>
                <a:lumMod val="5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ema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</Words>
  <Application>Microsoft Office PowerPoint</Application>
  <PresentationFormat>Widescreen</PresentationFormat>
  <Paragraphs>43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Čista zelena 16x9</vt:lpstr>
      <vt:lpstr>Raspored naslova</vt:lpstr>
      <vt:lpstr>Raspored naslova i sadržaja sa listom</vt:lpstr>
      <vt:lpstr>Raspored naslova i sadržaja sa grafikonom</vt:lpstr>
      <vt:lpstr>Dva rasporeda sadržaja sa tabelom</vt:lpstr>
      <vt:lpstr>Raspored naslova i sadržaja sa SmartArt grafikama</vt:lpstr>
      <vt:lpstr>Dodajte naslov slajda – 1</vt:lpstr>
      <vt:lpstr>Dodajte naslov slajda – 2</vt:lpstr>
      <vt:lpstr>Dodajte naslov slajda – 3</vt:lpstr>
      <vt:lpstr>Dodajte naslov slajda – 4</vt:lpstr>
      <vt:lpstr>Dodajte naslov slajda –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2018-12-07T06:00:48Z</dcterms:created>
  <dcterms:modified xsi:type="dcterms:W3CDTF">2018-12-07T06:00:48Z</dcterms:modified>
</cp:coreProperties>
</file>