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changesInfos/changesInfo1.xml" ContentType="application/vnd.ms-powerpoint.changesinfo+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rtl="0">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66" autoAdjust="0"/>
    <p:restoredTop sz="96709" autoAdjust="0"/>
  </p:normalViewPr>
  <p:slideViewPr>
    <p:cSldViewPr snapToGrid="0">
      <p:cViewPr varScale="1">
        <p:scale>
          <a:sx n="115" d="100"/>
          <a:sy n="115" d="100"/>
        </p:scale>
        <p:origin x="612" y="108"/>
      </p:cViewPr>
      <p:guideLst/>
    </p:cSldViewPr>
  </p:slideViewPr>
  <p:notesTextViewPr>
    <p:cViewPr>
      <p:scale>
        <a:sx n="3" d="2"/>
        <a:sy n="3" d="2"/>
      </p:scale>
      <p:origin x="0" y="0"/>
    </p:cViewPr>
  </p:notesTextViewPr>
  <p:notesViewPr>
    <p:cSldViewPr snapToGrid="0">
      <p:cViewPr varScale="1">
        <p:scale>
          <a:sx n="96" d="100"/>
          <a:sy n="96" d="100"/>
        </p:scale>
        <p:origin x="2892" y="7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microsoft.com/office/2016/11/relationships/changesInfo" Target="/ppt/changesInfos/changesInfo1.xml" Id="rId10"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4-09T08:25:26.875" v="69" actId="790"/>
      <pc:docMkLst>
        <pc:docMk/>
      </pc:docMkLst>
      <pc:sldChg chg="modSp mod modNotes modNotesTx">
        <pc:chgData name="Fake Test User" userId="SID-0" providerId="Test" clId="FakeClientId" dt="2021-04-09T08:25:26.875" v="69" actId="790"/>
        <pc:sldMkLst>
          <pc:docMk/>
          <pc:sldMk cId="1742696898" sldId="256"/>
        </pc:sldMkLst>
        <pc:spChg chg="mod">
          <ac:chgData name="Fake Test User" userId="SID-0" providerId="Test" clId="FakeClientId" dt="2021-04-09T08:21:40.313" v="2" actId="790"/>
          <ac:spMkLst>
            <pc:docMk/>
            <pc:sldMk cId="1742696898" sldId="256"/>
            <ac:spMk id="19" creationId="{00000000-0000-0000-0000-000000000000}"/>
          </ac:spMkLst>
        </pc:spChg>
        <pc:spChg chg="mod">
          <ac:chgData name="Fake Test User" userId="SID-0" providerId="Test" clId="FakeClientId" dt="2021-04-09T08:21:40.313" v="2" actId="790"/>
          <ac:spMkLst>
            <pc:docMk/>
            <pc:sldMk cId="1742696898" sldId="256"/>
            <ac:spMk id="27" creationId="{00000000-0000-0000-0000-000000000000}"/>
          </ac:spMkLst>
        </pc:spChg>
        <pc:spChg chg="mod">
          <ac:chgData name="Fake Test User" userId="SID-0" providerId="Test" clId="FakeClientId" dt="2021-04-09T08:21:40.313" v="2" actId="790"/>
          <ac:spMkLst>
            <pc:docMk/>
            <pc:sldMk cId="1742696898" sldId="256"/>
            <ac:spMk id="32" creationId="{00000000-0000-0000-0000-000000000000}"/>
          </ac:spMkLst>
        </pc:spChg>
        <pc:spChg chg="mod">
          <ac:chgData name="Fake Test User" userId="SID-0" providerId="Test" clId="FakeClientId" dt="2021-04-09T08:21:40.313" v="2" actId="790"/>
          <ac:spMkLst>
            <pc:docMk/>
            <pc:sldMk cId="1742696898" sldId="256"/>
            <ac:spMk id="33" creationId="{00000000-0000-0000-0000-000000000000}"/>
          </ac:spMkLst>
        </pc:spChg>
        <pc:spChg chg="mod">
          <ac:chgData name="Fake Test User" userId="SID-0" providerId="Test" clId="FakeClientId" dt="2021-04-09T08:21:40.313" v="2" actId="790"/>
          <ac:spMkLst>
            <pc:docMk/>
            <pc:sldMk cId="1742696898" sldId="256"/>
            <ac:spMk id="34" creationId="{00000000-0000-0000-0000-000000000000}"/>
          </ac:spMkLst>
        </pc:spChg>
        <pc:spChg chg="mod">
          <ac:chgData name="Fake Test User" userId="SID-0" providerId="Test" clId="FakeClientId" dt="2021-04-09T08:21:40.313" v="2" actId="790"/>
          <ac:spMkLst>
            <pc:docMk/>
            <pc:sldMk cId="1742696898" sldId="256"/>
            <ac:spMk id="35" creationId="{00000000-0000-0000-0000-000000000000}"/>
          </ac:spMkLst>
        </pc:spChg>
        <pc:spChg chg="mod">
          <ac:chgData name="Fake Test User" userId="SID-0" providerId="Test" clId="FakeClientId" dt="2021-04-09T08:21:40.313" v="2" actId="790"/>
          <ac:spMkLst>
            <pc:docMk/>
            <pc:sldMk cId="1742696898" sldId="256"/>
            <ac:spMk id="43" creationId="{00000000-0000-0000-0000-000000000000}"/>
          </ac:spMkLst>
        </pc:spChg>
      </pc:sldChg>
      <pc:sldChg chg="modSp mod modNotes modNotesTx">
        <pc:chgData name="Fake Test User" userId="SID-0" providerId="Test" clId="FakeClientId" dt="2021-04-09T08:25:19.922" v="68" actId="790"/>
        <pc:sldMkLst>
          <pc:docMk/>
          <pc:sldMk cId="2005184843" sldId="257"/>
        </pc:sldMkLst>
        <pc:spChg chg="mod">
          <ac:chgData name="Fake Test User" userId="SID-0" providerId="Test" clId="FakeClientId" dt="2021-04-09T08:23:07.579" v="61" actId="790"/>
          <ac:spMkLst>
            <pc:docMk/>
            <pc:sldMk cId="2005184843" sldId="257"/>
            <ac:spMk id="25" creationId="{00000000-0000-0000-0000-000000000000}"/>
          </ac:spMkLst>
        </pc:spChg>
        <pc:spChg chg="mod">
          <ac:chgData name="Fake Test User" userId="SID-0" providerId="Test" clId="FakeClientId" dt="2021-04-09T08:23:07.579" v="61" actId="790"/>
          <ac:spMkLst>
            <pc:docMk/>
            <pc:sldMk cId="2005184843" sldId="257"/>
            <ac:spMk id="26" creationId="{00000000-0000-0000-0000-000000000000}"/>
          </ac:spMkLst>
        </pc:spChg>
        <pc:spChg chg="mod">
          <ac:chgData name="Fake Test User" userId="SID-0" providerId="Test" clId="FakeClientId" dt="2021-04-09T08:23:07.579" v="61" actId="790"/>
          <ac:spMkLst>
            <pc:docMk/>
            <pc:sldMk cId="2005184843" sldId="257"/>
            <ac:spMk id="27" creationId="{00000000-0000-0000-0000-000000000000}"/>
          </ac:spMkLst>
        </pc:spChg>
        <pc:spChg chg="mod">
          <ac:chgData name="Fake Test User" userId="SID-0" providerId="Test" clId="FakeClientId" dt="2021-04-09T08:23:07.579" v="61" actId="790"/>
          <ac:spMkLst>
            <pc:docMk/>
            <pc:sldMk cId="2005184843" sldId="257"/>
            <ac:spMk id="78" creationId="{00000000-0000-0000-0000-000000000000}"/>
          </ac:spMkLst>
        </pc:spChg>
        <pc:spChg chg="mod">
          <ac:chgData name="Fake Test User" userId="SID-0" providerId="Test" clId="FakeClientId" dt="2021-04-09T08:23:07.579" v="61" actId="790"/>
          <ac:spMkLst>
            <pc:docMk/>
            <pc:sldMk cId="2005184843" sldId="257"/>
            <ac:spMk id="116" creationId="{00000000-0000-0000-0000-000000000000}"/>
          </ac:spMkLst>
        </pc:spChg>
        <pc:spChg chg="mod">
          <ac:chgData name="Fake Test User" userId="SID-0" providerId="Test" clId="FakeClientId" dt="2021-04-09T08:23:07.579" v="61" actId="790"/>
          <ac:spMkLst>
            <pc:docMk/>
            <pc:sldMk cId="2005184843" sldId="257"/>
            <ac:spMk id="118" creationId="{00000000-0000-0000-0000-000000000000}"/>
          </ac:spMkLst>
        </pc:spChg>
        <pc:spChg chg="mod">
          <ac:chgData name="Fake Test User" userId="SID-0" providerId="Test" clId="FakeClientId" dt="2021-04-09T08:23:07.579" v="61" actId="790"/>
          <ac:spMkLst>
            <pc:docMk/>
            <pc:sldMk cId="2005184843" sldId="257"/>
            <ac:spMk id="119" creationId="{00000000-0000-0000-0000-000000000000}"/>
          </ac:spMkLst>
        </pc:spChg>
        <pc:spChg chg="mod">
          <ac:chgData name="Fake Test User" userId="SID-0" providerId="Test" clId="FakeClientId" dt="2021-04-09T08:23:07.579" v="61" actId="790"/>
          <ac:spMkLst>
            <pc:docMk/>
            <pc:sldMk cId="2005184843" sldId="257"/>
            <ac:spMk id="120" creationId="{00000000-0000-0000-0000-000000000000}"/>
          </ac:spMkLst>
        </pc:spChg>
        <pc:spChg chg="mod">
          <ac:chgData name="Fake Test User" userId="SID-0" providerId="Test" clId="FakeClientId" dt="2021-04-09T08:23:07.579" v="61" actId="790"/>
          <ac:spMkLst>
            <pc:docMk/>
            <pc:sldMk cId="2005184843" sldId="257"/>
            <ac:spMk id="121" creationId="{00000000-0000-0000-0000-000000000000}"/>
          </ac:spMkLst>
        </pc:spChg>
        <pc:spChg chg="mod">
          <ac:chgData name="Fake Test User" userId="SID-0" providerId="Test" clId="FakeClientId" dt="2021-04-09T08:23:07.579" v="61" actId="790"/>
          <ac:spMkLst>
            <pc:docMk/>
            <pc:sldMk cId="2005184843" sldId="257"/>
            <ac:spMk id="122" creationId="{00000000-0000-0000-0000-000000000000}"/>
          </ac:spMkLst>
        </pc:spChg>
        <pc:spChg chg="mod">
          <ac:chgData name="Fake Test User" userId="SID-0" providerId="Test" clId="FakeClientId" dt="2021-04-09T08:23:07.579" v="61" actId="790"/>
          <ac:spMkLst>
            <pc:docMk/>
            <pc:sldMk cId="2005184843" sldId="257"/>
            <ac:spMk id="123" creationId="{00000000-0000-0000-0000-000000000000}"/>
          </ac:spMkLst>
        </pc:spChg>
        <pc:spChg chg="mod">
          <ac:chgData name="Fake Test User" userId="SID-0" providerId="Test" clId="FakeClientId" dt="2021-04-09T08:23:07.579" v="61" actId="790"/>
          <ac:spMkLst>
            <pc:docMk/>
            <pc:sldMk cId="2005184843" sldId="257"/>
            <ac:spMk id="124" creationId="{00000000-0000-0000-0000-000000000000}"/>
          </ac:spMkLst>
        </pc:spChg>
        <pc:spChg chg="mod">
          <ac:chgData name="Fake Test User" userId="SID-0" providerId="Test" clId="FakeClientId" dt="2021-04-09T08:23:07.579" v="61" actId="790"/>
          <ac:spMkLst>
            <pc:docMk/>
            <pc:sldMk cId="2005184843" sldId="257"/>
            <ac:spMk id="125" creationId="{00000000-0000-0000-0000-000000000000}"/>
          </ac:spMkLst>
        </pc:spChg>
        <pc:spChg chg="mod">
          <ac:chgData name="Fake Test User" userId="SID-0" providerId="Test" clId="FakeClientId" dt="2021-04-09T08:23:07.579" v="61" actId="790"/>
          <ac:spMkLst>
            <pc:docMk/>
            <pc:sldMk cId="2005184843" sldId="257"/>
            <ac:spMk id="126" creationId="{00000000-0000-0000-0000-000000000000}"/>
          </ac:spMkLst>
        </pc:spChg>
        <pc:spChg chg="mod">
          <ac:chgData name="Fake Test User" userId="SID-0" providerId="Test" clId="FakeClientId" dt="2021-04-09T08:23:07.579" v="61" actId="790"/>
          <ac:spMkLst>
            <pc:docMk/>
            <pc:sldMk cId="2005184843" sldId="257"/>
            <ac:spMk id="127" creationId="{00000000-0000-0000-0000-000000000000}"/>
          </ac:spMkLst>
        </pc:spChg>
        <pc:spChg chg="mod">
          <ac:chgData name="Fake Test User" userId="SID-0" providerId="Test" clId="FakeClientId" dt="2021-04-09T08:23:07.579" v="61" actId="790"/>
          <ac:spMkLst>
            <pc:docMk/>
            <pc:sldMk cId="2005184843" sldId="257"/>
            <ac:spMk id="128" creationId="{00000000-0000-0000-0000-000000000000}"/>
          </ac:spMkLst>
        </pc:spChg>
        <pc:spChg chg="mod">
          <ac:chgData name="Fake Test User" userId="SID-0" providerId="Test" clId="FakeClientId" dt="2021-04-09T08:23:07.579" v="61" actId="790"/>
          <ac:spMkLst>
            <pc:docMk/>
            <pc:sldMk cId="2005184843" sldId="257"/>
            <ac:spMk id="129" creationId="{00000000-0000-0000-0000-000000000000}"/>
          </ac:spMkLst>
        </pc:spChg>
        <pc:spChg chg="mod">
          <ac:chgData name="Fake Test User" userId="SID-0" providerId="Test" clId="FakeClientId" dt="2021-04-09T08:23:07.579" v="61" actId="790"/>
          <ac:spMkLst>
            <pc:docMk/>
            <pc:sldMk cId="2005184843" sldId="257"/>
            <ac:spMk id="130" creationId="{00000000-0000-0000-0000-000000000000}"/>
          </ac:spMkLst>
        </pc:spChg>
        <pc:spChg chg="mod">
          <ac:chgData name="Fake Test User" userId="SID-0" providerId="Test" clId="FakeClientId" dt="2021-04-09T08:23:07.579" v="61" actId="790"/>
          <ac:spMkLst>
            <pc:docMk/>
            <pc:sldMk cId="2005184843" sldId="257"/>
            <ac:spMk id="219" creationId="{00000000-0000-0000-0000-000000000000}"/>
          </ac:spMkLst>
        </pc:spChg>
        <pc:spChg chg="mod">
          <ac:chgData name="Fake Test User" userId="SID-0" providerId="Test" clId="FakeClientId" dt="2021-04-09T08:23:07.579" v="61" actId="790"/>
          <ac:spMkLst>
            <pc:docMk/>
            <pc:sldMk cId="2005184843" sldId="257"/>
            <ac:spMk id="220" creationId="{00000000-0000-0000-0000-000000000000}"/>
          </ac:spMkLst>
        </pc:spChg>
      </pc:sldChg>
      <pc:sldMasterChg chg="modSp mod modSldLayout">
        <pc:chgData name="Fake Test User" userId="SID-0" providerId="Test" clId="FakeClientId" dt="2021-04-09T08:23:54.735" v="65" actId="790"/>
        <pc:sldMasterMkLst>
          <pc:docMk/>
          <pc:sldMasterMk cId="3687281395" sldId="2147483660"/>
        </pc:sldMasterMkLst>
        <pc:spChg chg="mod">
          <ac:chgData name="Fake Test User" userId="SID-0" providerId="Test" clId="FakeClientId" dt="2021-04-09T08:23:26.657" v="63" actId="790"/>
          <ac:spMkLst>
            <pc:docMk/>
            <pc:sldMasterMk cId="3687281395" sldId="2147483660"/>
            <ac:spMk id="2" creationId="{00000000-0000-0000-0000-000000000000}"/>
          </ac:spMkLst>
        </pc:spChg>
        <pc:spChg chg="mod">
          <ac:chgData name="Fake Test User" userId="SID-0" providerId="Test" clId="FakeClientId" dt="2021-04-09T08:23:26.657" v="63" actId="790"/>
          <ac:spMkLst>
            <pc:docMk/>
            <pc:sldMasterMk cId="3687281395" sldId="2147483660"/>
            <ac:spMk id="3" creationId="{00000000-0000-0000-0000-000000000000}"/>
          </ac:spMkLst>
        </pc:spChg>
        <pc:spChg chg="mod">
          <ac:chgData name="Fake Test User" userId="SID-0" providerId="Test" clId="FakeClientId" dt="2021-04-09T08:23:26.657" v="63" actId="790"/>
          <ac:spMkLst>
            <pc:docMk/>
            <pc:sldMasterMk cId="3687281395" sldId="2147483660"/>
            <ac:spMk id="4" creationId="{00000000-0000-0000-0000-000000000000}"/>
          </ac:spMkLst>
        </pc:spChg>
        <pc:spChg chg="mod">
          <ac:chgData name="Fake Test User" userId="SID-0" providerId="Test" clId="FakeClientId" dt="2021-04-09T08:23:26.657" v="63" actId="790"/>
          <ac:spMkLst>
            <pc:docMk/>
            <pc:sldMasterMk cId="3687281395" sldId="2147483660"/>
            <ac:spMk id="5" creationId="{00000000-0000-0000-0000-000000000000}"/>
          </ac:spMkLst>
        </pc:spChg>
        <pc:spChg chg="mod">
          <ac:chgData name="Fake Test User" userId="SID-0" providerId="Test" clId="FakeClientId" dt="2021-04-09T08:23:26.657" v="63" actId="790"/>
          <ac:spMkLst>
            <pc:docMk/>
            <pc:sldMasterMk cId="3687281395" sldId="2147483660"/>
            <ac:spMk id="6" creationId="{00000000-0000-0000-0000-000000000000}"/>
          </ac:spMkLst>
        </pc:spChg>
        <pc:sldLayoutChg chg="modSp mod">
          <pc:chgData name="Fake Test User" userId="SID-0" providerId="Test" clId="FakeClientId" dt="2021-04-09T08:23:49.625" v="64" actId="790"/>
          <pc:sldLayoutMkLst>
            <pc:docMk/>
            <pc:sldMasterMk cId="3687281395" sldId="2147483660"/>
            <pc:sldLayoutMk cId="586319277" sldId="2147483672"/>
          </pc:sldLayoutMkLst>
          <pc:spChg chg="mod">
            <ac:chgData name="Fake Test User" userId="SID-0" providerId="Test" clId="FakeClientId" dt="2021-04-09T08:23:49.625" v="64" actId="790"/>
            <ac:spMkLst>
              <pc:docMk/>
              <pc:sldMasterMk cId="3687281395" sldId="2147483660"/>
              <pc:sldLayoutMk cId="586319277" sldId="2147483672"/>
              <ac:spMk id="7"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11"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16"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17"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20"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23"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24"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28"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31"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33" creationId="{00000000-0000-0000-0000-000000000000}"/>
            </ac:spMkLst>
          </pc:spChg>
          <pc:spChg chg="mod">
            <ac:chgData name="Fake Test User" userId="SID-0" providerId="Test" clId="FakeClientId" dt="2021-04-09T08:23:49.625" v="64" actId="790"/>
            <ac:spMkLst>
              <pc:docMk/>
              <pc:sldMasterMk cId="3687281395" sldId="2147483660"/>
              <pc:sldLayoutMk cId="586319277" sldId="2147483672"/>
              <ac:spMk id="34" creationId="{00000000-0000-0000-0000-000000000000}"/>
            </ac:spMkLst>
          </pc:spChg>
        </pc:sldLayoutChg>
        <pc:sldLayoutChg chg="modSp mod">
          <pc:chgData name="Fake Test User" userId="SID-0" providerId="Test" clId="FakeClientId" dt="2021-04-09T08:23:54.735" v="65" actId="790"/>
          <pc:sldLayoutMkLst>
            <pc:docMk/>
            <pc:sldMasterMk cId="3687281395" sldId="2147483660"/>
            <pc:sldLayoutMk cId="1184508751" sldId="2147483673"/>
          </pc:sldLayoutMkLst>
          <pc:spChg chg="mod">
            <ac:chgData name="Fake Test User" userId="SID-0" providerId="Test" clId="FakeClientId" dt="2021-04-09T08:23:54.735" v="65" actId="790"/>
            <ac:spMkLst>
              <pc:docMk/>
              <pc:sldMasterMk cId="3687281395" sldId="2147483660"/>
              <pc:sldLayoutMk cId="1184508751" sldId="2147483673"/>
              <ac:spMk id="3"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12"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16"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26"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27"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28"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30"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31"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32"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33"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34"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37"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39"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41"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42"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43"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53"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54"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56"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58"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59"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60" creationId="{00000000-0000-0000-0000-000000000000}"/>
            </ac:spMkLst>
          </pc:spChg>
          <pc:spChg chg="mod">
            <ac:chgData name="Fake Test User" userId="SID-0" providerId="Test" clId="FakeClientId" dt="2021-04-09T08:23:54.735" v="65" actId="790"/>
            <ac:spMkLst>
              <pc:docMk/>
              <pc:sldMasterMk cId="3687281395" sldId="2147483660"/>
              <pc:sldLayoutMk cId="1184508751" sldId="2147483673"/>
              <ac:spMk id="61" creationId="{00000000-0000-0000-0000-000000000000}"/>
            </ac:spMkLst>
          </pc:spChg>
        </pc:sldLayoutChg>
      </pc:sldMasterChg>
    </pc:docChg>
  </pc:docChgLst>
</pc:chgInfo>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sr-Latn-RS"/>
          </a:p>
        </p:txBody>
      </p:sp>
      <p:sp>
        <p:nvSpPr>
          <p:cNvPr id="3" name="Čuvar mesta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E44C9DC-83B8-46ED-B758-1F594BB649F3}" type="datetime1">
              <a:rPr lang="sr-Latn-RS" smtClean="0"/>
              <a:t>9.4.2021.</a:t>
            </a:fld>
            <a:endParaRPr lang="sr-Latn-RS"/>
          </a:p>
        </p:txBody>
      </p:sp>
      <p:sp>
        <p:nvSpPr>
          <p:cNvPr id="4" name="Čuvar mesta za podnožj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sr-Latn-RS"/>
          </a:p>
        </p:txBody>
      </p:sp>
      <p:sp>
        <p:nvSpPr>
          <p:cNvPr id="5" name="Čuvar mesta za broj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169A89D-734B-4FAD-B6E7-2B864E72E489}" type="slidenum">
              <a:rPr lang="sr-Latn-RS"/>
              <a:t>‹#›</a:t>
            </a:fld>
            <a:endParaRPr lang="sr-Latn-R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sr-Latn-RS" noProof="0"/>
          </a:p>
        </p:txBody>
      </p:sp>
      <p:sp>
        <p:nvSpPr>
          <p:cNvPr id="3" name="Čuvar mesta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2FEB9B-48B3-4F71-B49B-DD3139888BDF}" type="datetime1">
              <a:rPr lang="sr-Latn-RS" smtClean="0"/>
              <a:pPr/>
              <a:t>9.4.2021.</a:t>
            </a:fld>
            <a:endParaRPr lang="sr-Latn-RS" dirty="0"/>
          </a:p>
        </p:txBody>
      </p:sp>
      <p:sp>
        <p:nvSpPr>
          <p:cNvPr id="4" name="Čuvar mesta za sliku slajd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sr-Latn-RS" noProof="0"/>
          </a:p>
        </p:txBody>
      </p:sp>
      <p:sp>
        <p:nvSpPr>
          <p:cNvPr id="5" name="Čuvar mesta za bel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sr-Latn-RS" noProof="0"/>
              <a:t>Kliknite da biste uredili stilove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6" name="Čuvar mesta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sr-Latn-RS" noProof="0"/>
          </a:p>
        </p:txBody>
      </p:sp>
      <p:sp>
        <p:nvSpPr>
          <p:cNvPr id="7" name="Čuvar mesta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A89D7-7603-4ECB-ADF6-F6CF2BE4F401}" type="slidenum">
              <a:rPr lang="sr-Latn-RS" noProof="0"/>
              <a:t>‹#›</a:t>
            </a:fld>
            <a:endParaRPr lang="sr-Latn-RS" noProof="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slajda 1"/>
          <p:cNvSpPr>
            <a:spLocks noGrp="1" noRot="1" noChangeAspect="1"/>
          </p:cNvSpPr>
          <p:nvPr>
            <p:ph type="sldImg"/>
          </p:nvPr>
        </p:nvSpPr>
        <p:spPr/>
      </p:sp>
      <p:sp>
        <p:nvSpPr>
          <p:cNvPr id="3" name="Čuvar mesta za beleške 2"/>
          <p:cNvSpPr>
            <a:spLocks noGrp="1"/>
          </p:cNvSpPr>
          <p:nvPr>
            <p:ph type="body" idx="1"/>
          </p:nvPr>
        </p:nvSpPr>
        <p:spPr/>
        <p:txBody>
          <a:bodyPr rtlCol="0"/>
          <a:lstStyle/>
          <a:p>
            <a:pPr rtl="0"/>
            <a:r>
              <a:rPr lang="sr-Latn-RS"/>
              <a:t>Da biste promenili ovu brošuru, zamenite naš uzorak sadržaja sopstvenim. Ili, ako biste radije da krenete ispočetka, pritisnite dugme „Novi slajd“ na kartici „Početak“ da biste umetnuli novu stranicu. Sada unesite tekst i slike u prazne čuvare mesta. Ako vam je potrebno više čuvara mesta za naslove, podnaslove ili telo teksta, kopirajte bilo koji postojeći čuvar mesta, a zatim prevucite novi na to mesto.</a:t>
            </a:r>
          </a:p>
          <a:p>
            <a:pPr rtl="0"/>
            <a:endParaRPr lang="sr-Latn-RS"/>
          </a:p>
          <a:p>
            <a:pPr rtl="0"/>
            <a:r>
              <a:rPr lang="sr-Latn-RS"/>
              <a:t>Da li ste primetili da smo vam napravili oznake za sečenje i presavijanje? Jako su svetle, ali ako ne želite da se vide na vašoj brošuri, izaberite ih i izbrišite pre štampanja.</a:t>
            </a:r>
          </a:p>
        </p:txBody>
      </p:sp>
      <p:sp>
        <p:nvSpPr>
          <p:cNvPr id="4" name="Čuvar mesta za broj slajda 3"/>
          <p:cNvSpPr>
            <a:spLocks noGrp="1"/>
          </p:cNvSpPr>
          <p:nvPr>
            <p:ph type="sldNum" sz="quarter" idx="10"/>
          </p:nvPr>
        </p:nvSpPr>
        <p:spPr/>
        <p:txBody>
          <a:bodyPr rtlCol="0"/>
          <a:lstStyle/>
          <a:p>
            <a:pPr rtl="0"/>
            <a:fld id="{952A89D7-7603-4ECB-ADF6-F6CF2BE4F401}" type="slidenum">
              <a:rPr lang="sr-Latn-RS" smtClean="0"/>
              <a:t>1</a:t>
            </a:fld>
            <a:endParaRPr lang="sr-Latn-RS"/>
          </a:p>
        </p:txBody>
      </p:sp>
    </p:spTree>
    <p:extLst>
      <p:ext uri="{BB962C8B-B14F-4D97-AF65-F5344CB8AC3E}">
        <p14:creationId xmlns:p14="http://schemas.microsoft.com/office/powerpoint/2010/main" val="915515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slajda 1"/>
          <p:cNvSpPr>
            <a:spLocks noGrp="1" noRot="1" noChangeAspect="1"/>
          </p:cNvSpPr>
          <p:nvPr>
            <p:ph type="sldImg"/>
          </p:nvPr>
        </p:nvSpPr>
        <p:spPr/>
      </p:sp>
      <p:sp>
        <p:nvSpPr>
          <p:cNvPr id="3" name="Čuvar mesta za beleške 2"/>
          <p:cNvSpPr>
            <a:spLocks noGrp="1"/>
          </p:cNvSpPr>
          <p:nvPr>
            <p:ph type="body" idx="1"/>
          </p:nvPr>
        </p:nvSpPr>
        <p:spPr/>
        <p:txBody>
          <a:bodyPr rtlCol="0"/>
          <a:lstStyle/>
          <a:p>
            <a:pPr rtl="0"/>
            <a:endParaRPr lang="sr-Latn-RS"/>
          </a:p>
        </p:txBody>
      </p:sp>
      <p:sp>
        <p:nvSpPr>
          <p:cNvPr id="4" name="Čuvar mesta za broj slajda 3"/>
          <p:cNvSpPr>
            <a:spLocks noGrp="1"/>
          </p:cNvSpPr>
          <p:nvPr>
            <p:ph type="sldNum" sz="quarter" idx="5"/>
          </p:nvPr>
        </p:nvSpPr>
        <p:spPr/>
        <p:txBody>
          <a:bodyPr rtlCol="0"/>
          <a:lstStyle/>
          <a:p>
            <a:pPr rtl="0"/>
            <a:fld id="{952A89D7-7603-4ECB-ADF6-F6CF2BE4F401}" type="slidenum">
              <a:rPr lang="sr-Latn-RS" smtClean="0"/>
              <a:t>2</a:t>
            </a:fld>
            <a:endParaRPr lang="sr-Latn-RS"/>
          </a:p>
        </p:txBody>
      </p:sp>
    </p:spTree>
    <p:extLst>
      <p:ext uri="{BB962C8B-B14F-4D97-AF65-F5344CB8AC3E}">
        <p14:creationId xmlns:p14="http://schemas.microsoft.com/office/powerpoint/2010/main" val="2989290895"/>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zvan stranice">
    <p:spTree>
      <p:nvGrpSpPr>
        <p:cNvPr id="1" name=""/>
        <p:cNvGrpSpPr/>
        <p:nvPr/>
      </p:nvGrpSpPr>
      <p:grpSpPr>
        <a:xfrm>
          <a:off x="0" y="0"/>
          <a:ext cx="0" cy="0"/>
          <a:chOff x="0" y="0"/>
          <a:chExt cx="0" cy="0"/>
        </a:xfrm>
      </p:grpSpPr>
      <p:sp>
        <p:nvSpPr>
          <p:cNvPr id="17" name="Pravougaonik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r-Latn-RS" noProof="0"/>
          </a:p>
        </p:txBody>
      </p:sp>
      <p:cxnSp>
        <p:nvCxnSpPr>
          <p:cNvPr id="19" name="Prava linija spajanja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Prava linija spajanja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ravougaonik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sr-Latn-RS" noProof="0"/>
          </a:p>
        </p:txBody>
      </p:sp>
      <p:sp>
        <p:nvSpPr>
          <p:cNvPr id="31" name="Čuvar mesta za tekst 21"/>
          <p:cNvSpPr>
            <a:spLocks noGrp="1"/>
          </p:cNvSpPr>
          <p:nvPr>
            <p:ph type="body" sz="quarter" idx="20" hasCustomPrompt="1"/>
          </p:nvPr>
        </p:nvSpPr>
        <p:spPr>
          <a:xfrm>
            <a:off x="365760" y="457200"/>
            <a:ext cx="2560320" cy="2148840"/>
          </a:xfrm>
        </p:spPr>
        <p:txBody>
          <a:bodyPr lIns="0" tIns="0" rIns="0" bIns="0" rtlCol="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Tekst naslova</a:t>
            </a:r>
          </a:p>
        </p:txBody>
      </p:sp>
      <p:sp>
        <p:nvSpPr>
          <p:cNvPr id="28" name="Čuvar mesta za tekst 21"/>
          <p:cNvSpPr>
            <a:spLocks noGrp="1"/>
          </p:cNvSpPr>
          <p:nvPr>
            <p:ph type="body" sz="quarter" idx="19" hasCustomPrompt="1"/>
          </p:nvPr>
        </p:nvSpPr>
        <p:spPr>
          <a:xfrm>
            <a:off x="548640" y="2912420"/>
            <a:ext cx="2194560" cy="4254338"/>
          </a:xfrm>
        </p:spPr>
        <p:txBody>
          <a:bodyPr lIns="0" tIns="0" rIns="0" bIns="0" rtlCol="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Kliknite da biste dodali tekst</a:t>
            </a:r>
          </a:p>
        </p:txBody>
      </p:sp>
      <p:sp>
        <p:nvSpPr>
          <p:cNvPr id="23" name="Čuvar mesta za tekst 21"/>
          <p:cNvSpPr>
            <a:spLocks noGrp="1"/>
          </p:cNvSpPr>
          <p:nvPr>
            <p:ph type="body" sz="quarter" idx="14" hasCustomPrompt="1"/>
          </p:nvPr>
        </p:nvSpPr>
        <p:spPr>
          <a:xfrm rot="16200000">
            <a:off x="2581244" y="5941899"/>
            <a:ext cx="2449512" cy="266486"/>
          </a:xfrm>
        </p:spPr>
        <p:txBody>
          <a:bodyPr lIns="0" tIns="0" rIns="0" bIns="0" rtlCol="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Ime preduzeća</a:t>
            </a:r>
          </a:p>
        </p:txBody>
      </p:sp>
      <p:sp>
        <p:nvSpPr>
          <p:cNvPr id="24" name="Čuvar mesta za tekst 21"/>
          <p:cNvSpPr>
            <a:spLocks noGrp="1"/>
          </p:cNvSpPr>
          <p:nvPr>
            <p:ph type="body" sz="quarter" idx="15" hasCustomPrompt="1"/>
          </p:nvPr>
        </p:nvSpPr>
        <p:spPr>
          <a:xfrm rot="16200000">
            <a:off x="2976711" y="5861201"/>
            <a:ext cx="2449512" cy="427881"/>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Poslovna adresa</a:t>
            </a:r>
          </a:p>
        </p:txBody>
      </p:sp>
      <p:sp>
        <p:nvSpPr>
          <p:cNvPr id="20" name="Čuvar mesta za tekst 21"/>
          <p:cNvSpPr>
            <a:spLocks noGrp="1"/>
          </p:cNvSpPr>
          <p:nvPr>
            <p:ph type="body" sz="quarter" idx="23" hasCustomPrompt="1"/>
          </p:nvPr>
        </p:nvSpPr>
        <p:spPr>
          <a:xfrm rot="16200000">
            <a:off x="3784137" y="2736151"/>
            <a:ext cx="1785749" cy="586680"/>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Ime primaoca</a:t>
            </a:r>
            <a:br>
              <a:rPr lang="sr-Latn-RS" noProof="0"/>
            </a:br>
            <a:r>
              <a:rPr lang="sr-Latn-RS" noProof="0"/>
              <a:t>Adresa</a:t>
            </a:r>
            <a:br>
              <a:rPr lang="sr-Latn-RS" noProof="0"/>
            </a:br>
            <a:r>
              <a:rPr lang="sr-Latn-RS" noProof="0"/>
              <a:t>Grad, ulica, poštanski broj</a:t>
            </a:r>
          </a:p>
        </p:txBody>
      </p:sp>
      <p:sp>
        <p:nvSpPr>
          <p:cNvPr id="33" name="Čuvar mesta za tekst 21"/>
          <p:cNvSpPr>
            <a:spLocks noGrp="1"/>
          </p:cNvSpPr>
          <p:nvPr>
            <p:ph type="body" sz="quarter" idx="21" hasCustomPrompt="1"/>
          </p:nvPr>
        </p:nvSpPr>
        <p:spPr>
          <a:xfrm>
            <a:off x="7038974" y="457200"/>
            <a:ext cx="2657475" cy="2148840"/>
          </a:xfrm>
        </p:spPr>
        <p:txBody>
          <a:bodyPr lIns="0" tIns="0" rIns="0" bIns="0" rtlCol="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Tekst naslova</a:t>
            </a:r>
          </a:p>
        </p:txBody>
      </p:sp>
      <p:sp>
        <p:nvSpPr>
          <p:cNvPr id="34" name="Čuvar mesta za tekst 21"/>
          <p:cNvSpPr>
            <a:spLocks noGrp="1"/>
          </p:cNvSpPr>
          <p:nvPr>
            <p:ph type="body" sz="quarter" idx="22" hasCustomPrompt="1"/>
          </p:nvPr>
        </p:nvSpPr>
        <p:spPr>
          <a:xfrm>
            <a:off x="7038559" y="2826361"/>
            <a:ext cx="2657890" cy="497864"/>
          </a:xfrm>
        </p:spPr>
        <p:txBody>
          <a:bodyPr lIns="0" tIns="0" rIns="0" bIns="0" rtlCol="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Kliknite da biste dodali tekst</a:t>
            </a:r>
          </a:p>
        </p:txBody>
      </p:sp>
      <p:sp>
        <p:nvSpPr>
          <p:cNvPr id="7" name="oznaka žiga"/>
          <p:cNvSpPr/>
          <p:nvPr userDrawn="1"/>
        </p:nvSpPr>
        <p:spPr>
          <a:xfrm rot="16200000">
            <a:off x="3514855" y="615102"/>
            <a:ext cx="1007919"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sr-Latn-RS" sz="1100" noProof="0">
                <a:solidFill>
                  <a:schemeClr val="bg1">
                    <a:lumMod val="50000"/>
                  </a:schemeClr>
                </a:solidFill>
                <a:latin typeface="+mj-lt"/>
              </a:rPr>
              <a:t>OVDE POSTAVITE ŽIG</a:t>
            </a:r>
          </a:p>
        </p:txBody>
      </p:sp>
      <p:sp>
        <p:nvSpPr>
          <p:cNvPr id="16" name="Čuvar mesta za sliku 11"/>
          <p:cNvSpPr>
            <a:spLocks noGrp="1"/>
          </p:cNvSpPr>
          <p:nvPr>
            <p:ph type="pic" sz="quarter" idx="24" hasCustomPrompt="1"/>
          </p:nvPr>
        </p:nvSpPr>
        <p:spPr>
          <a:xfrm>
            <a:off x="7050024" y="6638544"/>
            <a:ext cx="822960" cy="393192"/>
          </a:xfrm>
        </p:spPr>
        <p:txBody>
          <a:bodyPr lIns="0" tIns="0" rIns="0" bIns="0" rtlCol="0">
            <a:normAutofit/>
          </a:bodyPr>
          <a:lstStyle>
            <a:lvl1pPr marL="0" indent="0" algn="ctr">
              <a:buNone/>
              <a:defRPr sz="800">
                <a:solidFill>
                  <a:schemeClr val="tx1"/>
                </a:solidFill>
              </a:defRPr>
            </a:lvl1pPr>
          </a:lstStyle>
          <a:p>
            <a:pPr rtl="0"/>
            <a:r>
              <a:rPr lang="sr-Latn-RS" noProof="0"/>
              <a:t>Kliknite na ikonu da biste dodali sliku</a:t>
            </a:r>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Unutar stranice">
    <p:spTree>
      <p:nvGrpSpPr>
        <p:cNvPr id="1" name=""/>
        <p:cNvGrpSpPr/>
        <p:nvPr/>
      </p:nvGrpSpPr>
      <p:grpSpPr>
        <a:xfrm>
          <a:off x="0" y="0"/>
          <a:ext cx="0" cy="0"/>
          <a:chOff x="0" y="0"/>
          <a:chExt cx="0" cy="0"/>
        </a:xfrm>
      </p:grpSpPr>
      <p:sp>
        <p:nvSpPr>
          <p:cNvPr id="16" name="Pravougaonik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r-Latn-RS" noProof="0"/>
          </a:p>
        </p:txBody>
      </p:sp>
      <p:sp>
        <p:nvSpPr>
          <p:cNvPr id="12" name="Čuvar mesta za sliku 11"/>
          <p:cNvSpPr>
            <a:spLocks noGrp="1"/>
          </p:cNvSpPr>
          <p:nvPr>
            <p:ph type="pic" sz="quarter" idx="10" hasCustomPrompt="1"/>
          </p:nvPr>
        </p:nvSpPr>
        <p:spPr>
          <a:xfrm>
            <a:off x="366713" y="457200"/>
            <a:ext cx="2652712" cy="2011680"/>
          </a:xfrm>
        </p:spPr>
        <p:txBody>
          <a:bodyPr tIns="457200" rtlCol="0">
            <a:normAutofit/>
          </a:bodyPr>
          <a:lstStyle>
            <a:lvl1pPr marL="0" indent="0" algn="ctr">
              <a:buNone/>
              <a:defRPr sz="2000"/>
            </a:lvl1pPr>
          </a:lstStyle>
          <a:p>
            <a:pPr rtl="0"/>
            <a:r>
              <a:rPr lang="sr-Latn-RS" noProof="0"/>
              <a:t>Kliknite na ikonu da biste dodali sliku</a:t>
            </a:r>
          </a:p>
        </p:txBody>
      </p:sp>
      <p:sp>
        <p:nvSpPr>
          <p:cNvPr id="31" name="Čuvar mesta za tekst 21"/>
          <p:cNvSpPr>
            <a:spLocks noGrp="1"/>
          </p:cNvSpPr>
          <p:nvPr>
            <p:ph type="body" sz="quarter" idx="20" hasCustomPrompt="1"/>
          </p:nvPr>
        </p:nvSpPr>
        <p:spPr>
          <a:xfrm>
            <a:off x="366713" y="2607972"/>
            <a:ext cx="2652712" cy="579548"/>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Kliknite da biste dodali tekst</a:t>
            </a:r>
          </a:p>
        </p:txBody>
      </p:sp>
      <p:sp>
        <p:nvSpPr>
          <p:cNvPr id="43" name="Čuvar mesta za tekst 21"/>
          <p:cNvSpPr>
            <a:spLocks noGrp="1"/>
          </p:cNvSpPr>
          <p:nvPr>
            <p:ph type="body" sz="quarter" idx="31" hasCustomPrompt="1"/>
          </p:nvPr>
        </p:nvSpPr>
        <p:spPr>
          <a:xfrm>
            <a:off x="366713" y="3309975"/>
            <a:ext cx="2652713" cy="1354597"/>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sr-Latn-RS" noProof="0"/>
              <a:t>Kliknite da biste dodali tekst</a:t>
            </a:r>
          </a:p>
        </p:txBody>
      </p:sp>
      <p:sp>
        <p:nvSpPr>
          <p:cNvPr id="26" name="Čuvar mesta za tekst 21"/>
          <p:cNvSpPr>
            <a:spLocks noGrp="1"/>
          </p:cNvSpPr>
          <p:nvPr>
            <p:ph type="body" sz="quarter" idx="36" hasCustomPrompt="1"/>
          </p:nvPr>
        </p:nvSpPr>
        <p:spPr>
          <a:xfrm>
            <a:off x="366713" y="4713829"/>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Kliknite da biste dodali tekst</a:t>
            </a:r>
          </a:p>
        </p:txBody>
      </p:sp>
      <p:sp>
        <p:nvSpPr>
          <p:cNvPr id="27" name="Čuvar mesta za tekst 21"/>
          <p:cNvSpPr>
            <a:spLocks noGrp="1"/>
          </p:cNvSpPr>
          <p:nvPr>
            <p:ph type="body" sz="quarter" idx="37" hasCustomPrompt="1"/>
          </p:nvPr>
        </p:nvSpPr>
        <p:spPr>
          <a:xfrm>
            <a:off x="366713" y="5000136"/>
            <a:ext cx="2652713" cy="2311458"/>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sr-Latn-RS" noProof="0"/>
              <a:t>Kliknite da biste dodali tekst</a:t>
            </a:r>
          </a:p>
        </p:txBody>
      </p:sp>
      <p:sp>
        <p:nvSpPr>
          <p:cNvPr id="28" name="Čuvar mesta za tekst 21"/>
          <p:cNvSpPr>
            <a:spLocks noGrp="1"/>
          </p:cNvSpPr>
          <p:nvPr>
            <p:ph type="body" sz="quarter" idx="38" hasCustomPrompt="1"/>
          </p:nvPr>
        </p:nvSpPr>
        <p:spPr>
          <a:xfrm>
            <a:off x="3748088" y="431528"/>
            <a:ext cx="2652712"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Kliknite da biste dodali tekst</a:t>
            </a:r>
          </a:p>
        </p:txBody>
      </p:sp>
      <p:sp>
        <p:nvSpPr>
          <p:cNvPr id="30" name="Čuvar mesta za tekst 21"/>
          <p:cNvSpPr>
            <a:spLocks noGrp="1"/>
          </p:cNvSpPr>
          <p:nvPr>
            <p:ph type="body" sz="quarter" idx="39" hasCustomPrompt="1"/>
          </p:nvPr>
        </p:nvSpPr>
        <p:spPr>
          <a:xfrm>
            <a:off x="3748088" y="1017535"/>
            <a:ext cx="2652713" cy="72632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sr-Latn-RS" noProof="0"/>
              <a:t>Kliknite da biste dodali tekst</a:t>
            </a:r>
          </a:p>
        </p:txBody>
      </p:sp>
      <p:sp>
        <p:nvSpPr>
          <p:cNvPr id="37" name="Čuvar mesta za tekst 21"/>
          <p:cNvSpPr>
            <a:spLocks noGrp="1"/>
          </p:cNvSpPr>
          <p:nvPr>
            <p:ph type="body" sz="quarter" idx="40" hasCustomPrompt="1"/>
          </p:nvPr>
        </p:nvSpPr>
        <p:spPr>
          <a:xfrm>
            <a:off x="3748088" y="1824702"/>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Kliknite da biste dodali tekst</a:t>
            </a:r>
          </a:p>
        </p:txBody>
      </p:sp>
      <p:sp>
        <p:nvSpPr>
          <p:cNvPr id="39" name="Čuvar mesta za tekst 21"/>
          <p:cNvSpPr>
            <a:spLocks noGrp="1"/>
          </p:cNvSpPr>
          <p:nvPr>
            <p:ph type="body" sz="quarter" idx="41" hasCustomPrompt="1"/>
          </p:nvPr>
        </p:nvSpPr>
        <p:spPr>
          <a:xfrm>
            <a:off x="3748088" y="2112264"/>
            <a:ext cx="2652713" cy="546216"/>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sr-Latn-RS" noProof="0"/>
              <a:t>Kliknite da biste dodali tekst</a:t>
            </a:r>
          </a:p>
        </p:txBody>
      </p:sp>
      <p:sp>
        <p:nvSpPr>
          <p:cNvPr id="41" name="Čuvar mesta za tekst 21"/>
          <p:cNvSpPr>
            <a:spLocks noGrp="1"/>
          </p:cNvSpPr>
          <p:nvPr>
            <p:ph type="body" sz="quarter" idx="42" hasCustomPrompt="1"/>
          </p:nvPr>
        </p:nvSpPr>
        <p:spPr>
          <a:xfrm>
            <a:off x="3748088" y="2826437"/>
            <a:ext cx="2652713" cy="678072"/>
          </a:xfrm>
        </p:spPr>
        <p:txBody>
          <a:bodyPr lIns="0" tIns="0" rIns="0" bIns="0" rtlCol="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Kliknite da biste dodali tekst navoda ili tekst u oblačiću</a:t>
            </a:r>
          </a:p>
        </p:txBody>
      </p:sp>
      <p:sp>
        <p:nvSpPr>
          <p:cNvPr id="42" name="Čuvar mesta za tekst 21"/>
          <p:cNvSpPr>
            <a:spLocks noGrp="1"/>
          </p:cNvSpPr>
          <p:nvPr>
            <p:ph type="body" sz="quarter" idx="43" hasCustomPrompt="1"/>
          </p:nvPr>
        </p:nvSpPr>
        <p:spPr>
          <a:xfrm>
            <a:off x="3748088" y="3693995"/>
            <a:ext cx="2652713" cy="1123392"/>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sr-Latn-RS" noProof="0"/>
              <a:t>Kliknite da biste dodali tekst</a:t>
            </a:r>
          </a:p>
        </p:txBody>
      </p:sp>
      <p:sp>
        <p:nvSpPr>
          <p:cNvPr id="34" name="Čuvar mesta za sliku 11"/>
          <p:cNvSpPr>
            <a:spLocks noGrp="1"/>
          </p:cNvSpPr>
          <p:nvPr>
            <p:ph type="pic" sz="quarter" idx="22" hasCustomPrompt="1"/>
          </p:nvPr>
        </p:nvSpPr>
        <p:spPr>
          <a:xfrm>
            <a:off x="3748088" y="5299915"/>
            <a:ext cx="2652712" cy="2011680"/>
          </a:xfrm>
        </p:spPr>
        <p:txBody>
          <a:bodyPr tIns="457200" rtlCol="0">
            <a:normAutofit/>
          </a:bodyPr>
          <a:lstStyle>
            <a:lvl1pPr marL="0" indent="0" algn="ctr">
              <a:buNone/>
              <a:defRPr sz="2000"/>
            </a:lvl1pPr>
          </a:lstStyle>
          <a:p>
            <a:pPr rtl="0"/>
            <a:r>
              <a:rPr lang="sr-Latn-RS" noProof="0"/>
              <a:t>Kliknite na ikonu da biste dodali sliku</a:t>
            </a:r>
          </a:p>
        </p:txBody>
      </p:sp>
      <p:sp>
        <p:nvSpPr>
          <p:cNvPr id="54" name="Čuvar mesta za tekst 21"/>
          <p:cNvSpPr>
            <a:spLocks noGrp="1"/>
          </p:cNvSpPr>
          <p:nvPr>
            <p:ph type="body" sz="quarter" idx="45" hasCustomPrompt="1"/>
          </p:nvPr>
        </p:nvSpPr>
        <p:spPr>
          <a:xfrm>
            <a:off x="7131368" y="674635"/>
            <a:ext cx="2560320" cy="158393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sr-Latn-RS" noProof="0"/>
              <a:t>Kliknite da biste dodali tekst</a:t>
            </a:r>
          </a:p>
        </p:txBody>
      </p:sp>
      <p:sp>
        <p:nvSpPr>
          <p:cNvPr id="53" name="Čuvar mesta za tekst 21"/>
          <p:cNvSpPr>
            <a:spLocks noGrp="1"/>
          </p:cNvSpPr>
          <p:nvPr>
            <p:ph type="body" sz="quarter" idx="44" hasCustomPrompt="1"/>
          </p:nvPr>
        </p:nvSpPr>
        <p:spPr>
          <a:xfrm>
            <a:off x="7131367" y="2258568"/>
            <a:ext cx="2560320"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Kliknite da biste dodali tekst</a:t>
            </a:r>
          </a:p>
        </p:txBody>
      </p:sp>
      <p:sp>
        <p:nvSpPr>
          <p:cNvPr id="58" name="Čuvar mesta za tekst 21"/>
          <p:cNvSpPr>
            <a:spLocks noGrp="1"/>
          </p:cNvSpPr>
          <p:nvPr>
            <p:ph type="body" sz="quarter" idx="47" hasCustomPrompt="1"/>
          </p:nvPr>
        </p:nvSpPr>
        <p:spPr>
          <a:xfrm>
            <a:off x="7131368" y="2846796"/>
            <a:ext cx="2560320" cy="573693"/>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sr-Latn-RS" noProof="0"/>
              <a:t>Kliknite da biste dodali tekst</a:t>
            </a:r>
          </a:p>
        </p:txBody>
      </p:sp>
      <p:sp>
        <p:nvSpPr>
          <p:cNvPr id="56" name="Čuvar mesta za tekst 21"/>
          <p:cNvSpPr>
            <a:spLocks noGrp="1"/>
          </p:cNvSpPr>
          <p:nvPr>
            <p:ph type="body" sz="quarter" idx="46" hasCustomPrompt="1"/>
          </p:nvPr>
        </p:nvSpPr>
        <p:spPr>
          <a:xfrm>
            <a:off x="7131368" y="3418957"/>
            <a:ext cx="2560320"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Kliknite da biste dodali tekst</a:t>
            </a:r>
          </a:p>
        </p:txBody>
      </p:sp>
      <p:sp>
        <p:nvSpPr>
          <p:cNvPr id="59" name="Čuvar mesta za tekst 21"/>
          <p:cNvSpPr>
            <a:spLocks noGrp="1"/>
          </p:cNvSpPr>
          <p:nvPr>
            <p:ph type="body" sz="quarter" idx="48" hasCustomPrompt="1"/>
          </p:nvPr>
        </p:nvSpPr>
        <p:spPr>
          <a:xfrm>
            <a:off x="7131368" y="3714257"/>
            <a:ext cx="2560320" cy="1414821"/>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sr-Latn-RS" noProof="0"/>
              <a:t>Kliknite da biste dodali tekst</a:t>
            </a:r>
          </a:p>
        </p:txBody>
      </p:sp>
      <p:sp>
        <p:nvSpPr>
          <p:cNvPr id="60" name="Čuvar mesta za tekst 21"/>
          <p:cNvSpPr>
            <a:spLocks noGrp="1"/>
          </p:cNvSpPr>
          <p:nvPr>
            <p:ph type="body" sz="quarter" idx="49" hasCustomPrompt="1"/>
          </p:nvPr>
        </p:nvSpPr>
        <p:spPr>
          <a:xfrm>
            <a:off x="7298054" y="5299593"/>
            <a:ext cx="2226946" cy="363128"/>
          </a:xfrm>
        </p:spPr>
        <p:txBody>
          <a:bodyPr lIns="0" tIns="0" rIns="0" bIns="0" rtlCol="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sr-Latn-RS" noProof="0"/>
              <a:t>Tekst naslova</a:t>
            </a:r>
          </a:p>
        </p:txBody>
      </p:sp>
      <p:sp>
        <p:nvSpPr>
          <p:cNvPr id="61" name="Čuvar mesta za tekst 21"/>
          <p:cNvSpPr>
            <a:spLocks noGrp="1"/>
          </p:cNvSpPr>
          <p:nvPr>
            <p:ph type="body" sz="quarter" idx="50" hasCustomPrompt="1"/>
          </p:nvPr>
        </p:nvSpPr>
        <p:spPr>
          <a:xfrm>
            <a:off x="7298054" y="5765692"/>
            <a:ext cx="2226946" cy="1475701"/>
          </a:xfrm>
        </p:spPr>
        <p:txBody>
          <a:bodyPr lIns="0" tIns="0" rIns="0" bIns="0" rtlCol="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rtl="0"/>
            <a:r>
              <a:rPr lang="sr-Latn-RS" noProof="0"/>
              <a:t>Kliknite da biste dodali tekst</a:t>
            </a:r>
          </a:p>
        </p:txBody>
      </p:sp>
      <p:sp>
        <p:nvSpPr>
          <p:cNvPr id="3" name="Čuvar mesta za tekst 2"/>
          <p:cNvSpPr>
            <a:spLocks noGrp="1"/>
          </p:cNvSpPr>
          <p:nvPr>
            <p:ph type="body" sz="quarter" idx="54" hasCustomPrompt="1"/>
          </p:nvPr>
        </p:nvSpPr>
        <p:spPr>
          <a:xfrm>
            <a:off x="365760" y="3163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sr-Latn-RS" noProof="0"/>
              <a:t> </a:t>
            </a:r>
          </a:p>
        </p:txBody>
      </p:sp>
      <p:sp>
        <p:nvSpPr>
          <p:cNvPr id="32" name="Čuvar mesta za tekst 2"/>
          <p:cNvSpPr>
            <a:spLocks noGrp="1"/>
          </p:cNvSpPr>
          <p:nvPr>
            <p:ph type="body" sz="quarter" idx="55" hasCustomPrompt="1"/>
          </p:nvPr>
        </p:nvSpPr>
        <p:spPr>
          <a:xfrm>
            <a:off x="3749040" y="877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sr-Latn-RS" noProof="0"/>
              <a:t> </a:t>
            </a:r>
          </a:p>
        </p:txBody>
      </p:sp>
      <p:sp>
        <p:nvSpPr>
          <p:cNvPr id="33" name="Čuvar mesta za tekst 2"/>
          <p:cNvSpPr>
            <a:spLocks noGrp="1"/>
          </p:cNvSpPr>
          <p:nvPr>
            <p:ph type="body" sz="quarter" idx="56" hasCustomPrompt="1"/>
          </p:nvPr>
        </p:nvSpPr>
        <p:spPr>
          <a:xfrm>
            <a:off x="7132320" y="2697480"/>
            <a:ext cx="256032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sr-Latn-RS" noProof="0"/>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naslov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sr-Latn-RS" noProof="0"/>
              <a:t>Kliknite da biste uredili stil za naslov mastera</a:t>
            </a:r>
          </a:p>
        </p:txBody>
      </p:sp>
      <p:sp>
        <p:nvSpPr>
          <p:cNvPr id="3" name="Čuvar mesta za tekst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sr-Latn-RS" noProof="0"/>
              <a:t>Kliknite da biste uredili stilove za tekst mastera</a:t>
            </a:r>
          </a:p>
          <a:p>
            <a:pPr lvl="1" rtl="0"/>
            <a:r>
              <a:rPr lang="sr-Latn-RS" noProof="0"/>
              <a:t>Drugi nivo</a:t>
            </a:r>
          </a:p>
          <a:p>
            <a:pPr lvl="2" rtl="0"/>
            <a:r>
              <a:rPr lang="sr-Latn-RS" noProof="0"/>
              <a:t>Treći nivo</a:t>
            </a:r>
          </a:p>
          <a:p>
            <a:pPr lvl="3" rtl="0"/>
            <a:r>
              <a:rPr lang="sr-Latn-RS" noProof="0"/>
              <a:t>Četvrti nivo</a:t>
            </a:r>
          </a:p>
          <a:p>
            <a:pPr lvl="4" rtl="0"/>
            <a:r>
              <a:rPr lang="sr-Latn-RS" noProof="0"/>
              <a:t>Peti nivo</a:t>
            </a:r>
          </a:p>
        </p:txBody>
      </p:sp>
      <p:sp>
        <p:nvSpPr>
          <p:cNvPr id="4" name="Čuvar mesta za datum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pPr rtl="0"/>
            <a:fld id="{55A42CFA-ECFB-4AD7-B53F-BA07840DEC6E}" type="datetime1">
              <a:rPr lang="sr-Latn-RS" noProof="0" smtClean="0"/>
              <a:t>9.4.2021.</a:t>
            </a:fld>
            <a:endParaRPr lang="sr-Latn-RS" noProof="0"/>
          </a:p>
        </p:txBody>
      </p:sp>
      <p:sp>
        <p:nvSpPr>
          <p:cNvPr id="5" name="Čuvar mesta za podnožje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pPr rtl="0"/>
            <a:endParaRPr lang="sr-Latn-RS" noProof="0"/>
          </a:p>
        </p:txBody>
      </p:sp>
      <p:sp>
        <p:nvSpPr>
          <p:cNvPr id="6" name="Čuvar mesta za broj slajd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pPr rtl="0"/>
            <a:fld id="{9F6761A3-4CAC-4C5F-AC82-8DB08D526BC2}" type="slidenum">
              <a:rPr lang="sr-Latn-RS" noProof="0"/>
              <a:t>‹#›</a:t>
            </a:fld>
            <a:endParaRPr lang="sr-Latn-RS" noProof="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22.pn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32.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 Type="http://schemas.openxmlformats.org/officeDocument/2006/relationships/image" Target="/ppt/media/image43.jpeg" Id="rId4"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Čuvar mesta za tekst 34"/>
          <p:cNvSpPr>
            <a:spLocks noGrp="1"/>
          </p:cNvSpPr>
          <p:nvPr>
            <p:ph type="body" sz="quarter" idx="20"/>
          </p:nvPr>
        </p:nvSpPr>
        <p:spPr/>
        <p:txBody>
          <a:bodyPr rtlCol="0"/>
          <a:lstStyle/>
          <a:p>
            <a:pPr rtl="0"/>
            <a:r>
              <a:rPr lang="sr-Latn-RS"/>
              <a:t>Ovo je sjajno mesto da navedete cilj</a:t>
            </a:r>
          </a:p>
        </p:txBody>
      </p:sp>
      <p:sp>
        <p:nvSpPr>
          <p:cNvPr id="34" name="Čuvar mesta za tekst 33"/>
          <p:cNvSpPr>
            <a:spLocks noGrp="1"/>
          </p:cNvSpPr>
          <p:nvPr>
            <p:ph type="body" sz="quarter" idx="19"/>
          </p:nvPr>
        </p:nvSpPr>
        <p:spPr/>
        <p:txBody>
          <a:bodyPr rtlCol="0"/>
          <a:lstStyle/>
          <a:p>
            <a:pPr rtl="0"/>
            <a:r>
              <a:rPr lang="sr-Latn-RS"/>
              <a:t>Ovu jasnu, profesionalnu brošuru možete da koristite takvu kakva je ili da je lako prilagodite.</a:t>
            </a:r>
          </a:p>
          <a:p>
            <a:pPr rtl="0"/>
            <a:r>
              <a:rPr lang="sr-Latn-RS"/>
              <a:t>Na sledećoj stranici dodali smo nekoliko saveta (kao što je ovaj) kako bismo vam pomogli da počnete sa radom. </a:t>
            </a:r>
          </a:p>
          <a:p>
            <a:pPr rtl="0"/>
            <a:endParaRPr lang="sr-Latn-RS"/>
          </a:p>
        </p:txBody>
      </p:sp>
      <p:sp>
        <p:nvSpPr>
          <p:cNvPr id="32" name="Čuvar mesta za tekst 31"/>
          <p:cNvSpPr>
            <a:spLocks noGrp="1"/>
          </p:cNvSpPr>
          <p:nvPr>
            <p:ph type="body" sz="quarter" idx="14"/>
          </p:nvPr>
        </p:nvSpPr>
        <p:spPr/>
        <p:txBody>
          <a:bodyPr rtlCol="0"/>
          <a:lstStyle/>
          <a:p>
            <a:pPr rtl="0"/>
            <a:r>
              <a:rPr lang="sr-Latn-RS"/>
              <a:t>Northwind Traders</a:t>
            </a:r>
          </a:p>
        </p:txBody>
      </p:sp>
      <p:sp>
        <p:nvSpPr>
          <p:cNvPr id="33" name="Čuvar mesta za tekst 32"/>
          <p:cNvSpPr>
            <a:spLocks noGrp="1"/>
          </p:cNvSpPr>
          <p:nvPr>
            <p:ph type="body" sz="quarter" idx="15"/>
          </p:nvPr>
        </p:nvSpPr>
        <p:spPr/>
        <p:txBody>
          <a:bodyPr rtlCol="0"/>
          <a:lstStyle/>
          <a:p>
            <a:pPr rtl="0"/>
            <a:r>
              <a:rPr lang="sr-Latn-RS"/>
              <a:t>Glavna ulica 4567</a:t>
            </a:r>
          </a:p>
          <a:p>
            <a:pPr rtl="0"/>
            <a:r>
              <a:rPr lang="sr-Latn-RS"/>
              <a:t>Rali, Severna Karolina 02134-0000</a:t>
            </a:r>
          </a:p>
          <a:p>
            <a:pPr rtl="0"/>
            <a:endParaRPr lang="sr-Latn-RS"/>
          </a:p>
        </p:txBody>
      </p:sp>
      <p:sp>
        <p:nvSpPr>
          <p:cNvPr id="43" name="Čuvar mesta za tekst 42"/>
          <p:cNvSpPr>
            <a:spLocks noGrp="1"/>
          </p:cNvSpPr>
          <p:nvPr>
            <p:ph type="body" sz="quarter" idx="23"/>
          </p:nvPr>
        </p:nvSpPr>
        <p:spPr/>
        <p:txBody>
          <a:bodyPr rtlCol="0"/>
          <a:lstStyle/>
          <a:p>
            <a:pPr rtl="0"/>
            <a:r>
              <a:rPr lang="sr-Latn-RS"/>
              <a:t>Ime primaoca</a:t>
            </a:r>
          </a:p>
          <a:p>
            <a:pPr rtl="0"/>
            <a:r>
              <a:rPr lang="sr-Latn-RS"/>
              <a:t>Ulica i broj</a:t>
            </a:r>
          </a:p>
          <a:p>
            <a:pPr rtl="0"/>
            <a:r>
              <a:rPr lang="sr-Latn-RS"/>
              <a:t>Grad, ulica, poštanski broj</a:t>
            </a:r>
          </a:p>
        </p:txBody>
      </p:sp>
      <p:sp>
        <p:nvSpPr>
          <p:cNvPr id="19" name="Čuvar mesta za tekst 18"/>
          <p:cNvSpPr>
            <a:spLocks noGrp="1"/>
          </p:cNvSpPr>
          <p:nvPr>
            <p:ph type="body" sz="quarter" idx="21"/>
          </p:nvPr>
        </p:nvSpPr>
        <p:spPr/>
        <p:txBody>
          <a:bodyPr rtlCol="0"/>
          <a:lstStyle/>
          <a:p>
            <a:pPr rtl="0"/>
            <a:r>
              <a:rPr lang="sr-Latn-RS"/>
              <a:t>Brošura preduzeća</a:t>
            </a:r>
          </a:p>
        </p:txBody>
      </p:sp>
      <p:sp>
        <p:nvSpPr>
          <p:cNvPr id="27" name="Čuvar mesta za tekst 26"/>
          <p:cNvSpPr>
            <a:spLocks noGrp="1"/>
          </p:cNvSpPr>
          <p:nvPr>
            <p:ph type="body" sz="quarter" idx="22"/>
          </p:nvPr>
        </p:nvSpPr>
        <p:spPr/>
        <p:txBody>
          <a:bodyPr rtlCol="0"/>
          <a:lstStyle/>
          <a:p>
            <a:pPr rtl="0"/>
            <a:r>
              <a:rPr lang="sr-Latn-RS"/>
              <a:t>Kratak opis ili slogan preduzeća dobro bi došao ovde.</a:t>
            </a:r>
          </a:p>
        </p:txBody>
      </p:sp>
      <p:cxnSp>
        <p:nvCxnSpPr>
          <p:cNvPr id="10" name="preklop"/>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preklop"/>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Čuvar mesta za sliku 3" descr="Zameniti slikom logotipa"/>
          <p:cNvPicPr>
            <a:picLocks noGrp="1" noChangeAspect="1"/>
          </p:cNvPicPr>
          <p:nvPr>
            <p:ph type="pic" sz="quarter" idx="24"/>
          </p:nvPr>
        </p:nvPicPr>
        <p:blipFill>
          <a:blip r:embed="rId3" cstate="print">
            <a:extLst>
              <a:ext uri="{28A0092B-C50C-407E-A947-70E740481C1C}">
                <a14:useLocalDpi xmlns:a14="http://schemas.microsoft.com/office/drawing/2010/main" val="0"/>
              </a:ext>
            </a:extLst>
          </a:blip>
          <a:srcRect/>
          <a:stretch/>
        </p:blipFill>
        <p:spPr>
          <a:xfrm>
            <a:off x="7104293" y="6631287"/>
            <a:ext cx="751723" cy="411014"/>
          </a:xfrm>
        </p:spPr>
      </p:pic>
    </p:spTree>
    <p:extLst>
      <p:ext uri="{BB962C8B-B14F-4D97-AF65-F5344CB8AC3E}">
        <p14:creationId xmlns:p14="http://schemas.microsoft.com/office/powerpoint/2010/main" val="1742696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Čuvar mesta za sliku 248" descr="Crno-bela fotografija čoveka koji stoji ispred prozora aerodroma sa boingom 747 u pozadini." title="Uzorak slike"/>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116" name="Čuvar mesta za tekst 115"/>
          <p:cNvSpPr>
            <a:spLocks noGrp="1"/>
          </p:cNvSpPr>
          <p:nvPr>
            <p:ph type="body" sz="quarter" idx="20"/>
          </p:nvPr>
        </p:nvSpPr>
        <p:spPr>
          <a:xfrm>
            <a:off x="366713" y="2579691"/>
            <a:ext cx="2652712" cy="579548"/>
          </a:xfrm>
        </p:spPr>
        <p:txBody>
          <a:bodyPr rtlCol="0"/>
          <a:lstStyle/>
          <a:p>
            <a:pPr rtl="0"/>
            <a:r>
              <a:rPr lang="sr-Latn-RS"/>
              <a:t>Učinite ga svojim</a:t>
            </a:r>
          </a:p>
        </p:txBody>
      </p:sp>
      <p:sp>
        <p:nvSpPr>
          <p:cNvPr id="118" name="Čuvar mesta za tekst 117"/>
          <p:cNvSpPr>
            <a:spLocks noGrp="1"/>
          </p:cNvSpPr>
          <p:nvPr>
            <p:ph type="body" sz="quarter" idx="31"/>
          </p:nvPr>
        </p:nvSpPr>
        <p:spPr/>
        <p:txBody>
          <a:bodyPr rtlCol="0"/>
          <a:lstStyle/>
          <a:p>
            <a:pPr marL="0" indent="0" rtl="0">
              <a:buNone/>
            </a:pPr>
            <a:r>
              <a:rPr lang="sr-Latn-RS"/>
              <a:t>Ako mislite da je dokument koji ovako dobro izgleda sigurno teško oblikovati, razmislite još jednom.</a:t>
            </a:r>
          </a:p>
          <a:p>
            <a:pPr rtl="0"/>
            <a:r>
              <a:rPr lang="sr-Latn-RS"/>
              <a:t>Čuvari mesta u ovoj brošuri su oblikovani za vas. Da biste zamenili tekst, samo ga izaberite, a zatim unesite sopstveni. </a:t>
            </a:r>
          </a:p>
        </p:txBody>
      </p:sp>
      <p:sp>
        <p:nvSpPr>
          <p:cNvPr id="119" name="Čuvar mesta za tekst 118"/>
          <p:cNvSpPr>
            <a:spLocks noGrp="1"/>
          </p:cNvSpPr>
          <p:nvPr>
            <p:ph type="body" sz="quarter" idx="36"/>
          </p:nvPr>
        </p:nvSpPr>
        <p:spPr/>
        <p:txBody>
          <a:bodyPr rtlCol="0"/>
          <a:lstStyle/>
          <a:p>
            <a:pPr rtl="0"/>
            <a:r>
              <a:rPr lang="sr-Latn-RS"/>
              <a:t>Prilagodite za tren</a:t>
            </a:r>
          </a:p>
        </p:txBody>
      </p:sp>
      <p:sp>
        <p:nvSpPr>
          <p:cNvPr id="120" name="Čuvar mesta za tekst 119"/>
          <p:cNvSpPr>
            <a:spLocks noGrp="1"/>
          </p:cNvSpPr>
          <p:nvPr>
            <p:ph type="body" sz="quarter" idx="37"/>
          </p:nvPr>
        </p:nvSpPr>
        <p:spPr/>
        <p:txBody>
          <a:bodyPr rtlCol="0"/>
          <a:lstStyle/>
          <a:p>
            <a:pPr marL="0" indent="0" rtl="0">
              <a:buNone/>
            </a:pPr>
            <a:r>
              <a:rPr lang="sr-Latn-RS"/>
              <a:t>Želite da koristite sopstvene slike umesto naših? Nema problema! </a:t>
            </a:r>
          </a:p>
          <a:p>
            <a:pPr rtl="0"/>
            <a:r>
              <a:rPr lang="sr-Latn-RS"/>
              <a:t>Samo izaberite sliku i izbrišite je, a zatim koristite ikonu „Umetni sliku“ u čuvaru mesta da biste dodali sliku.</a:t>
            </a:r>
          </a:p>
          <a:p>
            <a:pPr marL="0" indent="0" rtl="0">
              <a:buNone/>
            </a:pPr>
            <a:r>
              <a:rPr lang="sr-Latn-RS"/>
              <a:t>Ako želite da dodate ili uklonite znakove za nabrajanje iz teksta, samo kliknite na dugme „Znakovi za nabrajanje“ na kartici „Početak“.</a:t>
            </a:r>
          </a:p>
        </p:txBody>
      </p:sp>
      <p:sp>
        <p:nvSpPr>
          <p:cNvPr id="121" name="Čuvar mesta za tekst 120"/>
          <p:cNvSpPr>
            <a:spLocks noGrp="1"/>
          </p:cNvSpPr>
          <p:nvPr>
            <p:ph type="body" sz="quarter" idx="38"/>
          </p:nvPr>
        </p:nvSpPr>
        <p:spPr>
          <a:xfrm>
            <a:off x="3748088" y="403247"/>
            <a:ext cx="2652712" cy="457200"/>
          </a:xfrm>
        </p:spPr>
        <p:txBody>
          <a:bodyPr rtlCol="0"/>
          <a:lstStyle/>
          <a:p>
            <a:pPr rtl="0"/>
            <a:r>
              <a:rPr lang="sr-Latn-RS"/>
              <a:t>Šta treba uključiti?</a:t>
            </a:r>
          </a:p>
        </p:txBody>
      </p:sp>
      <p:sp>
        <p:nvSpPr>
          <p:cNvPr id="122" name="Čuvar mesta za tekst 121"/>
          <p:cNvSpPr>
            <a:spLocks noGrp="1"/>
          </p:cNvSpPr>
          <p:nvPr>
            <p:ph type="body" sz="quarter" idx="39"/>
          </p:nvPr>
        </p:nvSpPr>
        <p:spPr/>
        <p:txBody>
          <a:bodyPr rtlCol="0"/>
          <a:lstStyle/>
          <a:p>
            <a:pPr marL="0" indent="0" rtl="0">
              <a:buNone/>
            </a:pPr>
            <a:r>
              <a:rPr lang="sr-Latn-RS"/>
              <a:t>Znamo da biste satima mogli da pričate koliko je sjajno vaše preduzeće. (I ne krivimo vas – neverovatni ste!) Ali pošto bi trebalo da budete kratki i slatki, evo nekoliko predloga... </a:t>
            </a:r>
          </a:p>
        </p:txBody>
      </p:sp>
      <p:sp>
        <p:nvSpPr>
          <p:cNvPr id="123" name="Čuvar mesta za tekst 122"/>
          <p:cNvSpPr>
            <a:spLocks noGrp="1"/>
          </p:cNvSpPr>
          <p:nvPr>
            <p:ph type="body" sz="quarter" idx="40"/>
          </p:nvPr>
        </p:nvSpPr>
        <p:spPr>
          <a:xfrm>
            <a:off x="3748088" y="2135787"/>
            <a:ext cx="2652713" cy="237054"/>
          </a:xfrm>
        </p:spPr>
        <p:txBody>
          <a:bodyPr rtlCol="0"/>
          <a:lstStyle/>
          <a:p>
            <a:pPr rtl="0"/>
            <a:r>
              <a:rPr lang="sr-Latn-RS"/>
              <a:t>Fokusirajte se na ono što najbolje radite</a:t>
            </a:r>
          </a:p>
        </p:txBody>
      </p:sp>
      <p:sp>
        <p:nvSpPr>
          <p:cNvPr id="124" name="Čuvar mesta za tekst 123"/>
          <p:cNvSpPr>
            <a:spLocks noGrp="1"/>
          </p:cNvSpPr>
          <p:nvPr>
            <p:ph type="body" sz="quarter" idx="41"/>
          </p:nvPr>
        </p:nvSpPr>
        <p:spPr>
          <a:xfrm>
            <a:off x="3748088" y="2423349"/>
            <a:ext cx="2652713" cy="546216"/>
          </a:xfrm>
        </p:spPr>
        <p:txBody>
          <a:bodyPr rtlCol="0"/>
          <a:lstStyle/>
          <a:p>
            <a:pPr marL="0" indent="0" rtl="0">
              <a:buNone/>
            </a:pPr>
            <a:r>
              <a:rPr lang="sr-Latn-RS"/>
              <a:t>Možete da pokušate sa rezimeom konkurentnih pogodnosti i kratkom pričom o uspehu klijenta ili nekim od onih sjajnih svedočanstava ovde u sredini. Na primer:</a:t>
            </a:r>
          </a:p>
        </p:txBody>
      </p:sp>
      <p:sp>
        <p:nvSpPr>
          <p:cNvPr id="78" name="Čuvar mesta za tekst 77"/>
          <p:cNvSpPr>
            <a:spLocks noGrp="1"/>
          </p:cNvSpPr>
          <p:nvPr>
            <p:ph type="body" sz="quarter" idx="42"/>
          </p:nvPr>
        </p:nvSpPr>
        <p:spPr>
          <a:xfrm>
            <a:off x="3748088" y="3137522"/>
            <a:ext cx="2652713" cy="678072"/>
          </a:xfrm>
        </p:spPr>
        <p:txBody>
          <a:bodyPr rtlCol="0"/>
          <a:lstStyle/>
          <a:p>
            <a:pPr rtl="0"/>
            <a:r>
              <a:rPr lang="sr-Latn-RS"/>
              <a:t>„Vaše preduzeće je najbolje. Ne mogu da zamislim da neko živi bez vas.“</a:t>
            </a:r>
            <a:br>
              <a:rPr lang="sr-Latn-RS"/>
            </a:br>
            <a:r>
              <a:rPr lang="sr-Latn-RS"/>
              <a:t> – Veoma pametan klijent</a:t>
            </a:r>
          </a:p>
        </p:txBody>
      </p:sp>
      <p:sp>
        <p:nvSpPr>
          <p:cNvPr id="125" name="Čuvar mesta za tekst 124"/>
          <p:cNvSpPr>
            <a:spLocks noGrp="1"/>
          </p:cNvSpPr>
          <p:nvPr>
            <p:ph type="body" sz="quarter" idx="43"/>
          </p:nvPr>
        </p:nvSpPr>
        <p:spPr>
          <a:xfrm>
            <a:off x="3748088" y="4005080"/>
            <a:ext cx="2652713" cy="1123392"/>
          </a:xfrm>
        </p:spPr>
        <p:txBody>
          <a:bodyPr rtlCol="0"/>
          <a:lstStyle/>
          <a:p>
            <a:pPr marL="0" indent="0" rtl="0">
              <a:buNone/>
            </a:pPr>
            <a:r>
              <a:rPr lang="sr-Latn-RS"/>
              <a:t>Desna strana ove stranice savršena je za rezime ključnih proizvoda ili usluga.</a:t>
            </a:r>
          </a:p>
          <a:p>
            <a:pPr rtl="0"/>
            <a:endParaRPr lang="sr-Latn-RS"/>
          </a:p>
          <a:p>
            <a:pPr rtl="0"/>
            <a:endParaRPr lang="sr-Latn-RS"/>
          </a:p>
        </p:txBody>
      </p:sp>
      <p:pic>
        <p:nvPicPr>
          <p:cNvPr id="250" name="Čuvar mesta za sliku 249" descr="Crno-bela fotografija stolica u blizini prozora u sunčanom hodniku poslovne zgrade" title="Uzorak slike"/>
          <p:cNvPicPr>
            <a:picLocks noGrp="1" noChangeAspect="1"/>
          </p:cNvPicPr>
          <p:nvPr>
            <p:ph type="pic" sz="quarter" idx="22"/>
          </p:nvPr>
        </p:nvPicPr>
        <p:blipFill rotWithShape="1">
          <a:blip r:embed="rId4" cstate="print">
            <a:extLst>
              <a:ext uri="{28A0092B-C50C-407E-A947-70E740481C1C}">
                <a14:useLocalDpi xmlns:a14="http://schemas.microsoft.com/office/drawing/2010/main" val="0"/>
              </a:ext>
            </a:extLst>
          </a:blip>
          <a:srcRect/>
          <a:stretch/>
        </p:blipFill>
        <p:spPr/>
      </p:pic>
      <p:sp>
        <p:nvSpPr>
          <p:cNvPr id="127" name="Čuvar mesta za tekst 126"/>
          <p:cNvSpPr>
            <a:spLocks noGrp="1"/>
          </p:cNvSpPr>
          <p:nvPr>
            <p:ph type="body" sz="quarter" idx="45"/>
          </p:nvPr>
        </p:nvSpPr>
        <p:spPr/>
        <p:txBody>
          <a:bodyPr rtlCol="0"/>
          <a:lstStyle/>
          <a:p>
            <a:pPr marL="0" indent="0" rtl="0">
              <a:buNone/>
            </a:pPr>
            <a:r>
              <a:rPr lang="sr-Latn-RS"/>
              <a:t>Ovde bi trebalo da pomenete nekoliko najimpresivnijih klijenata:</a:t>
            </a:r>
          </a:p>
          <a:p>
            <a:pPr lvl="0" rtl="0"/>
            <a:r>
              <a:rPr lang="sr-Latn-RS"/>
              <a:t>Veliko, važno preduzeće</a:t>
            </a:r>
          </a:p>
          <a:p>
            <a:pPr lvl="0" rtl="0"/>
            <a:r>
              <a:rPr lang="sr-Latn-RS"/>
              <a:t>Zaista veoma poznato preduzeće</a:t>
            </a:r>
          </a:p>
          <a:p>
            <a:pPr lvl="0" rtl="0"/>
            <a:r>
              <a:rPr lang="sr-Latn-RS"/>
              <a:t>Veoma impresivno preduzeće</a:t>
            </a:r>
          </a:p>
          <a:p>
            <a:pPr rtl="0"/>
            <a:endParaRPr lang="sr-Latn-RS"/>
          </a:p>
        </p:txBody>
      </p:sp>
      <p:sp>
        <p:nvSpPr>
          <p:cNvPr id="126" name="Čuvar mesta za tekst 125"/>
          <p:cNvSpPr>
            <a:spLocks noGrp="1"/>
          </p:cNvSpPr>
          <p:nvPr>
            <p:ph type="body" sz="quarter" idx="44"/>
          </p:nvPr>
        </p:nvSpPr>
        <p:spPr>
          <a:xfrm>
            <a:off x="7131367" y="2230287"/>
            <a:ext cx="2560320" cy="457200"/>
          </a:xfrm>
        </p:spPr>
        <p:txBody>
          <a:bodyPr rtlCol="0"/>
          <a:lstStyle/>
          <a:p>
            <a:pPr rtl="0"/>
            <a:r>
              <a:rPr lang="sr-Latn-RS"/>
              <a:t>Ključne ponude</a:t>
            </a:r>
          </a:p>
        </p:txBody>
      </p:sp>
      <p:sp>
        <p:nvSpPr>
          <p:cNvPr id="129" name="Čuvar mesta za tekst 128"/>
          <p:cNvSpPr>
            <a:spLocks noGrp="1"/>
          </p:cNvSpPr>
          <p:nvPr>
            <p:ph type="body" sz="quarter" idx="47"/>
          </p:nvPr>
        </p:nvSpPr>
        <p:spPr/>
        <p:txBody>
          <a:bodyPr rtlCol="0"/>
          <a:lstStyle/>
          <a:p>
            <a:pPr marL="0" indent="0" rtl="0">
              <a:buNone/>
            </a:pPr>
            <a:r>
              <a:rPr lang="sr-Latn-RS"/>
              <a:t>Ne budite stidljivi! Pokažite im koliko ste fenomenalni. Ovde navedite ili rezimirajte ključne tačke o tome što radite. I evo još jednog saveta za usput...</a:t>
            </a:r>
          </a:p>
          <a:p>
            <a:pPr rtl="0"/>
            <a:endParaRPr lang="sr-Latn-RS"/>
          </a:p>
        </p:txBody>
      </p:sp>
      <p:sp>
        <p:nvSpPr>
          <p:cNvPr id="128" name="Čuvar mesta za tekst 127"/>
          <p:cNvSpPr>
            <a:spLocks noGrp="1"/>
          </p:cNvSpPr>
          <p:nvPr>
            <p:ph type="body" sz="quarter" idx="46"/>
          </p:nvPr>
        </p:nvSpPr>
        <p:spPr>
          <a:xfrm>
            <a:off x="7131368" y="3607497"/>
            <a:ext cx="2560320" cy="237054"/>
          </a:xfrm>
        </p:spPr>
        <p:txBody>
          <a:bodyPr rtlCol="0"/>
          <a:lstStyle/>
          <a:p>
            <a:pPr rtl="0"/>
            <a:r>
              <a:rPr lang="sr-Latn-RS"/>
              <a:t>Ne budite stidljivi!</a:t>
            </a:r>
          </a:p>
        </p:txBody>
      </p:sp>
      <p:sp>
        <p:nvSpPr>
          <p:cNvPr id="130" name="Čuvar mesta za tekst 129"/>
          <p:cNvSpPr>
            <a:spLocks noGrp="1"/>
          </p:cNvSpPr>
          <p:nvPr>
            <p:ph type="body" sz="quarter" idx="48"/>
          </p:nvPr>
        </p:nvSpPr>
        <p:spPr>
          <a:xfrm>
            <a:off x="7131368" y="3902797"/>
            <a:ext cx="2560320" cy="1414821"/>
          </a:xfrm>
        </p:spPr>
        <p:txBody>
          <a:bodyPr rtlCol="0"/>
          <a:lstStyle/>
          <a:p>
            <a:pPr marL="0" indent="0" rtl="0">
              <a:buNone/>
            </a:pPr>
            <a:r>
              <a:rPr lang="sr-Latn-RS"/>
              <a:t>Ovo je dobro mesto za vašu „kratku prezentaciju“. Ako biste imali samo nekoliko sekundi da predstavite proizvode ili usluge nekome, šta biste rekli? </a:t>
            </a:r>
          </a:p>
          <a:p>
            <a:pPr rtl="0"/>
            <a:r>
              <a:rPr lang="sr-Latn-RS"/>
              <a:t>Unesite sopstveni tekst da bi vaše preduzeće i usluge zablistale!</a:t>
            </a:r>
          </a:p>
        </p:txBody>
      </p:sp>
      <p:sp>
        <p:nvSpPr>
          <p:cNvPr id="219" name="Čuvar mesta za tekst 218"/>
          <p:cNvSpPr>
            <a:spLocks noGrp="1"/>
          </p:cNvSpPr>
          <p:nvPr>
            <p:ph type="body" sz="quarter" idx="49"/>
          </p:nvPr>
        </p:nvSpPr>
        <p:spPr/>
        <p:txBody>
          <a:bodyPr rtlCol="0"/>
          <a:lstStyle/>
          <a:p>
            <a:pPr rtl="0"/>
            <a:r>
              <a:rPr lang="sr-Latn-RS"/>
              <a:t>Obratite nam se</a:t>
            </a:r>
          </a:p>
        </p:txBody>
      </p:sp>
      <p:sp>
        <p:nvSpPr>
          <p:cNvPr id="220" name="Čuvar mesta za tekst 219"/>
          <p:cNvSpPr>
            <a:spLocks noGrp="1"/>
          </p:cNvSpPr>
          <p:nvPr>
            <p:ph type="body" sz="quarter" idx="50"/>
          </p:nvPr>
        </p:nvSpPr>
        <p:spPr/>
        <p:txBody>
          <a:bodyPr rtlCol="0"/>
          <a:lstStyle/>
          <a:p>
            <a:pPr rtl="0"/>
            <a:r>
              <a:rPr lang="sr-Latn-RS"/>
              <a:t>Northwind Traders</a:t>
            </a:r>
          </a:p>
          <a:p>
            <a:pPr rtl="0"/>
            <a:r>
              <a:rPr lang="sr-Latn-RS"/>
              <a:t>Glavna ulica 4567</a:t>
            </a:r>
          </a:p>
          <a:p>
            <a:pPr rtl="0"/>
            <a:r>
              <a:rPr lang="sr-Latn-RS"/>
              <a:t>Rali, Severna Karolina 02134-0000</a:t>
            </a:r>
          </a:p>
          <a:p>
            <a:pPr rtl="0"/>
            <a:r>
              <a:rPr lang="sr-Latn-RS"/>
              <a:t>(718) 555-1234</a:t>
            </a:r>
          </a:p>
          <a:p>
            <a:pPr rtl="0"/>
            <a:r>
              <a:rPr lang="sr-Latn-RS"/>
              <a:t>kim@northwindtraders.com</a:t>
            </a:r>
          </a:p>
          <a:p>
            <a:pPr rtl="0"/>
            <a:r>
              <a:rPr lang="sr-Latn-RS"/>
              <a:t>Posetite nas na vebu:</a:t>
            </a:r>
          </a:p>
          <a:p>
            <a:pPr rtl="0"/>
            <a:r>
              <a:rPr lang="sr-Latn-RS"/>
              <a:t>www.northwindtraders.com</a:t>
            </a:r>
          </a:p>
          <a:p>
            <a:pPr rtl="0"/>
            <a:endParaRPr lang="sr-Latn-RS"/>
          </a:p>
        </p:txBody>
      </p:sp>
      <p:sp>
        <p:nvSpPr>
          <p:cNvPr id="25" name="Čuvar mesta za tekst 24"/>
          <p:cNvSpPr>
            <a:spLocks noGrp="1"/>
          </p:cNvSpPr>
          <p:nvPr>
            <p:ph type="body" sz="quarter" idx="54"/>
          </p:nvPr>
        </p:nvSpPr>
        <p:spPr/>
        <p:txBody>
          <a:bodyPr rtlCol="0">
            <a:normAutofit fontScale="25000" lnSpcReduction="20000"/>
          </a:bodyPr>
          <a:lstStyle/>
          <a:p>
            <a:pPr rtl="0"/>
            <a:endParaRPr lang="sr-Latn-RS"/>
          </a:p>
        </p:txBody>
      </p:sp>
      <p:sp>
        <p:nvSpPr>
          <p:cNvPr id="26" name="Čuvar mesta za tekst 25"/>
          <p:cNvSpPr>
            <a:spLocks noGrp="1"/>
          </p:cNvSpPr>
          <p:nvPr>
            <p:ph type="body" sz="quarter" idx="55"/>
          </p:nvPr>
        </p:nvSpPr>
        <p:spPr/>
        <p:txBody>
          <a:bodyPr rtlCol="0">
            <a:normAutofit fontScale="25000" lnSpcReduction="20000"/>
          </a:bodyPr>
          <a:lstStyle/>
          <a:p>
            <a:pPr rtl="0"/>
            <a:endParaRPr lang="sr-Latn-RS"/>
          </a:p>
        </p:txBody>
      </p:sp>
      <p:sp>
        <p:nvSpPr>
          <p:cNvPr id="27" name="Čuvar mesta za tekst 26"/>
          <p:cNvSpPr>
            <a:spLocks noGrp="1"/>
          </p:cNvSpPr>
          <p:nvPr>
            <p:ph type="body" sz="quarter" idx="56"/>
          </p:nvPr>
        </p:nvSpPr>
        <p:spPr/>
        <p:txBody>
          <a:bodyPr rtlCol="0">
            <a:normAutofit fontScale="25000" lnSpcReduction="20000"/>
          </a:bodyPr>
          <a:lstStyle/>
          <a:p>
            <a:pPr rtl="0"/>
            <a:endParaRPr lang="sr-Latn-RS"/>
          </a:p>
        </p:txBody>
      </p:sp>
      <p:cxnSp>
        <p:nvCxnSpPr>
          <p:cNvPr id="47" name="preklop"/>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preklop"/>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1.xml><?xml version="1.0" encoding="utf-8"?>
<a:theme xmlns:a="http://schemas.openxmlformats.org/drawingml/2006/main" name="Crvena brošura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2.xml><?xml version="1.0" encoding="utf-8"?>
<a:theme xmlns:a="http://schemas.openxmlformats.org/drawingml/2006/main" name="Office tema">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tema">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10</ap:TotalTime>
  <ap:Words>535</ap:Words>
  <ap:PresentationFormat>Custom</ap:PresentationFormat>
  <ap:Paragraphs>46</ap:Paragraphs>
  <ap:Slides>2</ap:Slides>
  <ap:Notes>2</ap:Notes>
  <ap:HiddenSlides>0</ap:HiddenSlides>
  <ap:MMClips>0</ap:MMClips>
  <ap:ScaleCrop>false</ap:ScaleCrop>
  <ap:HeadingPairs>
    <vt:vector baseType="variant" size="6">
      <vt:variant>
        <vt:lpstr>Fonts Used</vt:lpstr>
      </vt:variant>
      <vt:variant>
        <vt:i4>2</vt:i4>
      </vt:variant>
      <vt:variant>
        <vt:lpstr>Theme</vt:lpstr>
      </vt:variant>
      <vt:variant>
        <vt:i4>1</vt:i4>
      </vt:variant>
      <vt:variant>
        <vt:lpstr>Slide Titles</vt:lpstr>
      </vt:variant>
      <vt:variant>
        <vt:i4>2</vt:i4>
      </vt:variant>
    </vt:vector>
  </ap:HeadingPairs>
  <ap:TitlesOfParts>
    <vt:vector baseType="lpstr" size="5">
      <vt:lpstr>Arial</vt:lpstr>
      <vt:lpstr>Times New Roman</vt:lpstr>
      <vt:lpstr>Crvena brošura 11 x 8.5</vt:lpstr>
      <vt:lpstr>PowerPoint Presentation</vt:lpstr>
      <vt:lpstr>PowerPoint Presentation</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2014-05-09T17:43:57Z</dcterms:created>
  <dcterms:modified xsi:type="dcterms:W3CDTF">2021-04-09T08:29:12Z</dcterms:modified>
</cp:coreProperties>
</file>