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880A4C9-B78C-4596-9155-A5359171E21D}" type="datetime1">
              <a:rPr lang="sr-Latn-RS" smtClean="0"/>
              <a:t>13.9.2021.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A438575-B761-4121-A7E4-457BB62656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F8B09-C701-4B5C-9D93-330D8C1634B0}" type="datetime1">
              <a:rPr lang="sr-Latn-RS" smtClean="0"/>
              <a:pPr/>
              <a:t>13.9.2021.</a:t>
            </a:fld>
            <a:endParaRPr lang="sr-Latn-R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RS" noProof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4BA502-DDEA-4552-B72A-9C62FF6620C8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RS"/>
              <a:t>Na ovu tablu za igre možete da dodate sopstvene kategorije i vrednosti poena. Unesite pitanja i odgovore na slajdove koje smo obezbedili.</a:t>
            </a:r>
          </a:p>
          <a:p>
            <a:pPr rtl="0"/>
            <a:endParaRPr lang="sr-Latn-RS"/>
          </a:p>
          <a:p>
            <a:pPr rtl="0"/>
            <a:r>
              <a:rPr lang="sr-Latn-RS"/>
              <a:t>Kada ste u prikazu projekcije slajdova, izaberite podvučeni tekst da biste otišli na to pitanje, a zatim izaberite pravi trougao da biste otkrili odgovor. Koristite levi trougao da biste se vratili na ovaj slajd table za igre. </a:t>
            </a:r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5459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1866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8849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0501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1036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73385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7862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9367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6364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19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478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4454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895917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02249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1412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40530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77830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91502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09089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48168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29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6613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RS"/>
              <a:t>Unesite pitanja i odgovore u čuvare mesta. Možete da dodate vrednost kategorije i tačaka na dnu za referencu.</a:t>
            </a:r>
          </a:p>
          <a:p>
            <a:pPr rtl="0"/>
            <a:endParaRPr lang="sr-Latn-RS"/>
          </a:p>
          <a:p>
            <a:pPr rtl="0"/>
            <a:r>
              <a:rPr lang="sr-Latn-RS"/>
              <a:t>Kada ste u prikazu projekcije slajdova, izaberite pravi trougao da biste otkrili odgovor. Izaberite levi trougao da biste se vratili na slajd table za igre. </a:t>
            </a:r>
          </a:p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30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35339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31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5623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4638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36169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68946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54BA502-DDEA-4552-B72A-9C62FF6620C8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5899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za ig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Čuvar mesta za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Kategorija 1</a:t>
            </a:r>
          </a:p>
        </p:txBody>
      </p:sp>
      <p:sp>
        <p:nvSpPr>
          <p:cNvPr id="40" name="Čuvar mesta za tekst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45" name="Čuvar mesta za tekst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0" name="Čuvar mesta za tekst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5" name="Čuvar mesta za tekst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60" name="Čuvar mesta za tekst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36" name="Čuvar mesta za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Kategorija 2</a:t>
            </a:r>
          </a:p>
        </p:txBody>
      </p:sp>
      <p:sp>
        <p:nvSpPr>
          <p:cNvPr id="41" name="Čuvar mesta za tekst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46" name="Čuvar mesta za tekst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1" name="Čuvar mesta za tekst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6" name="Čuvar mesta za tekst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61" name="Čuvar mesta za tekst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37" name="Čuvar mesta za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Kategorija 3</a:t>
            </a:r>
          </a:p>
        </p:txBody>
      </p:sp>
      <p:sp>
        <p:nvSpPr>
          <p:cNvPr id="42" name="Čuvar mesta za tekst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47" name="Čuvar mesta za tekst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2" name="Čuvar mesta za tekst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7" name="Čuvar mesta za tekst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62" name="Čuvar mesta za tekst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38" name="Čuvar mesta za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Kategorija 4</a:t>
            </a:r>
          </a:p>
        </p:txBody>
      </p:sp>
      <p:sp>
        <p:nvSpPr>
          <p:cNvPr id="43" name="Čuvar mesta za tekst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48" name="Čuvar mesta za tekst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3" name="Čuvar mesta za tekst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8" name="Čuvar mesta za tekst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63" name="Čuvar mesta za tekst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39" name="Čuvar mesta za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Kategorija 5</a:t>
            </a:r>
          </a:p>
        </p:txBody>
      </p:sp>
      <p:sp>
        <p:nvSpPr>
          <p:cNvPr id="44" name="Čuvar mesta za tekst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49" name="Čuvar mesta za tekst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4" name="Čuvar mesta za tekst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59" name="Čuvar mesta za tekst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64" name="Čuvar mesta za tekst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tanja i odgovor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sr-Latn-RS" sz="36000" noProof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sr-Latn-RS" sz="36000" noProof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Pitanje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Dodajte pitanje ovde. </a:t>
            </a:r>
          </a:p>
        </p:txBody>
      </p:sp>
      <p:sp>
        <p:nvSpPr>
          <p:cNvPr id="9" name="Odgovo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Dodajte odgovor ovde. Koristite strelicu nadesno na dnu da biste otkrili odgovor u prikazu projekcije slajdova.</a:t>
            </a:r>
          </a:p>
        </p:txBody>
      </p:sp>
      <p:sp>
        <p:nvSpPr>
          <p:cNvPr id="2" name="Pravougaonik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13" name="Poeni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sr-Latn-RS" noProof="0"/>
              <a:t>Poeni</a:t>
            </a:r>
          </a:p>
        </p:txBody>
      </p:sp>
      <p:sp>
        <p:nvSpPr>
          <p:cNvPr id="10" name="Nazad na tablu za igr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RS" noProof="0">
              <a:solidFill>
                <a:schemeClr val="tx1"/>
              </a:solidFill>
            </a:endParaRPr>
          </a:p>
        </p:txBody>
      </p:sp>
      <p:sp>
        <p:nvSpPr>
          <p:cNvPr id="4" name="Kategorij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r-Latn-RS" noProof="0"/>
              <a:t>Dodajte kategoriju ovde za referencu</a:t>
            </a:r>
          </a:p>
        </p:txBody>
      </p:sp>
      <p:sp>
        <p:nvSpPr>
          <p:cNvPr id="14" name="Otkrivanje odgovora aktivatora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r-Latn-RS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zdeln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r-Latn-RS" noProof="0"/>
          </a:p>
        </p:txBody>
      </p:sp>
      <p:sp>
        <p:nvSpPr>
          <p:cNvPr id="4" name="Naslov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>
              <a:defRPr sz="5400" baseline="0"/>
            </a:lvl1pPr>
          </a:lstStyle>
          <a:p>
            <a:pPr rtl="0"/>
            <a:r>
              <a:rPr lang="sr-Latn-RS" noProof="0"/>
              <a:t>Slajd sa razdelnikom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B2A8E11-E5E1-4183-9A55-87A5063502A4}" type="datetime1">
              <a:rPr lang="sr-Latn-RS" noProof="0" smtClean="0"/>
              <a:t>13.9.2021.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1BD9D6C-B21A-4AFF-BD71-9CA00C1F4281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Čuvar mesta za tekst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Kategorija 1</a:t>
            </a:r>
          </a:p>
        </p:txBody>
      </p:sp>
      <p:sp>
        <p:nvSpPr>
          <p:cNvPr id="128" name="Čuvar mesta za tekst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3" action="ppaction://hlinksldjump"/>
              </a:rPr>
              <a:t>10</a:t>
            </a:r>
            <a:endParaRPr lang="sr-Latn-RS"/>
          </a:p>
        </p:txBody>
      </p:sp>
      <p:sp>
        <p:nvSpPr>
          <p:cNvPr id="133" name="Čuvar mesta za tekst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4" action="ppaction://hlinksldjump"/>
              </a:rPr>
              <a:t>20</a:t>
            </a:r>
            <a:endParaRPr lang="sr-Latn-RS"/>
          </a:p>
        </p:txBody>
      </p:sp>
      <p:sp>
        <p:nvSpPr>
          <p:cNvPr id="138" name="Čuvar mesta za tekst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5" action="ppaction://hlinksldjump"/>
              </a:rPr>
              <a:t>30</a:t>
            </a:r>
            <a:endParaRPr lang="sr-Latn-RS"/>
          </a:p>
        </p:txBody>
      </p:sp>
      <p:sp>
        <p:nvSpPr>
          <p:cNvPr id="143" name="Čuvar mesta za tekst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6" action="ppaction://hlinksldjump"/>
              </a:rPr>
              <a:t>40</a:t>
            </a:r>
            <a:endParaRPr lang="sr-Latn-RS"/>
          </a:p>
        </p:txBody>
      </p:sp>
      <p:sp>
        <p:nvSpPr>
          <p:cNvPr id="148" name="Čuvar mesta za tekst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7" action="ppaction://hlinksldjump"/>
              </a:rPr>
              <a:t>50</a:t>
            </a:r>
            <a:endParaRPr lang="sr-Latn-RS"/>
          </a:p>
        </p:txBody>
      </p:sp>
      <p:sp>
        <p:nvSpPr>
          <p:cNvPr id="119" name="Čuvar mesta za tekst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Kategorija 2</a:t>
            </a:r>
          </a:p>
        </p:txBody>
      </p:sp>
      <p:sp>
        <p:nvSpPr>
          <p:cNvPr id="129" name="Čuvar mesta za tekst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8" action="ppaction://hlinksldjump"/>
              </a:rPr>
              <a:t>10</a:t>
            </a:r>
            <a:endParaRPr lang="sr-Latn-RS"/>
          </a:p>
        </p:txBody>
      </p:sp>
      <p:sp>
        <p:nvSpPr>
          <p:cNvPr id="134" name="Čuvar mesta za tekst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9" action="ppaction://hlinksldjump"/>
              </a:rPr>
              <a:t>20</a:t>
            </a:r>
            <a:endParaRPr lang="sr-Latn-RS"/>
          </a:p>
        </p:txBody>
      </p:sp>
      <p:sp>
        <p:nvSpPr>
          <p:cNvPr id="139" name="Čuvar mesta za tekst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0" action="ppaction://hlinksldjump"/>
              </a:rPr>
              <a:t>30</a:t>
            </a:r>
            <a:endParaRPr lang="sr-Latn-RS"/>
          </a:p>
        </p:txBody>
      </p:sp>
      <p:sp>
        <p:nvSpPr>
          <p:cNvPr id="144" name="Čuvar mesta za tekst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1" action="ppaction://hlinksldjump"/>
              </a:rPr>
              <a:t>40</a:t>
            </a:r>
            <a:endParaRPr lang="sr-Latn-RS"/>
          </a:p>
        </p:txBody>
      </p:sp>
      <p:sp>
        <p:nvSpPr>
          <p:cNvPr id="149" name="Čuvar mesta za tekst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2" action="ppaction://hlinksldjump"/>
              </a:rPr>
              <a:t>50</a:t>
            </a:r>
            <a:endParaRPr lang="sr-Latn-RS"/>
          </a:p>
        </p:txBody>
      </p:sp>
      <p:sp>
        <p:nvSpPr>
          <p:cNvPr id="120" name="Čuvar mesta za tekst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r-Latn-RS"/>
              <a:t>Kategorija 3</a:t>
            </a:r>
          </a:p>
        </p:txBody>
      </p:sp>
      <p:sp>
        <p:nvSpPr>
          <p:cNvPr id="130" name="Čuvar mesta za tekst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3" action="ppaction://hlinksldjump"/>
              </a:rPr>
              <a:t>10</a:t>
            </a:r>
            <a:endParaRPr lang="sr-Latn-RS"/>
          </a:p>
        </p:txBody>
      </p:sp>
      <p:sp>
        <p:nvSpPr>
          <p:cNvPr id="135" name="Čuvar mesta za tekst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4" action="ppaction://hlinksldjump"/>
              </a:rPr>
              <a:t>20</a:t>
            </a:r>
            <a:endParaRPr lang="sr-Latn-RS"/>
          </a:p>
        </p:txBody>
      </p:sp>
      <p:sp>
        <p:nvSpPr>
          <p:cNvPr id="140" name="Čuvar mesta za tekst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5" action="ppaction://hlinksldjump"/>
              </a:rPr>
              <a:t>30</a:t>
            </a:r>
            <a:endParaRPr lang="sr-Latn-RS"/>
          </a:p>
        </p:txBody>
      </p:sp>
      <p:sp>
        <p:nvSpPr>
          <p:cNvPr id="145" name="Čuvar mesta za tekst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6" action="ppaction://hlinksldjump"/>
              </a:rPr>
              <a:t>40</a:t>
            </a:r>
            <a:endParaRPr lang="sr-Latn-RS"/>
          </a:p>
        </p:txBody>
      </p:sp>
      <p:sp>
        <p:nvSpPr>
          <p:cNvPr id="150" name="Čuvar mesta za tekst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7" action="ppaction://hlinksldjump"/>
              </a:rPr>
              <a:t>50</a:t>
            </a:r>
            <a:endParaRPr lang="sr-Latn-RS"/>
          </a:p>
        </p:txBody>
      </p:sp>
      <p:sp>
        <p:nvSpPr>
          <p:cNvPr id="126" name="Čuvar mesta za tekst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Kategorija 4</a:t>
            </a:r>
          </a:p>
        </p:txBody>
      </p:sp>
      <p:sp>
        <p:nvSpPr>
          <p:cNvPr id="131" name="Čuvar mesta za tekst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8" action="ppaction://hlinksldjump"/>
              </a:rPr>
              <a:t>10</a:t>
            </a:r>
            <a:endParaRPr lang="sr-Latn-RS"/>
          </a:p>
        </p:txBody>
      </p:sp>
      <p:sp>
        <p:nvSpPr>
          <p:cNvPr id="136" name="Čuvar mesta za tekst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19" action="ppaction://hlinksldjump"/>
              </a:rPr>
              <a:t>20</a:t>
            </a:r>
            <a:endParaRPr lang="sr-Latn-RS"/>
          </a:p>
        </p:txBody>
      </p:sp>
      <p:sp>
        <p:nvSpPr>
          <p:cNvPr id="141" name="Čuvar mesta za tekst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0" action="ppaction://hlinksldjump"/>
              </a:rPr>
              <a:t>30</a:t>
            </a:r>
            <a:endParaRPr lang="sr-Latn-RS"/>
          </a:p>
        </p:txBody>
      </p:sp>
      <p:sp>
        <p:nvSpPr>
          <p:cNvPr id="146" name="Čuvar mesta za tekst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1" action="ppaction://hlinksldjump"/>
              </a:rPr>
              <a:t>40</a:t>
            </a:r>
            <a:endParaRPr lang="sr-Latn-RS"/>
          </a:p>
        </p:txBody>
      </p:sp>
      <p:sp>
        <p:nvSpPr>
          <p:cNvPr id="151" name="Čuvar mesta za tekst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2" action="ppaction://hlinksldjump"/>
              </a:rPr>
              <a:t>50</a:t>
            </a:r>
            <a:endParaRPr lang="sr-Latn-RS"/>
          </a:p>
        </p:txBody>
      </p:sp>
      <p:sp>
        <p:nvSpPr>
          <p:cNvPr id="127" name="Čuvar mesta za tekst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sr-Latn-RS"/>
              <a:t>Kategorija 5</a:t>
            </a:r>
          </a:p>
        </p:txBody>
      </p:sp>
      <p:sp>
        <p:nvSpPr>
          <p:cNvPr id="132" name="Čuvar mesta za tekst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3" action="ppaction://hlinksldjump"/>
              </a:rPr>
              <a:t>10</a:t>
            </a:r>
            <a:endParaRPr lang="sr-Latn-RS"/>
          </a:p>
        </p:txBody>
      </p:sp>
      <p:sp>
        <p:nvSpPr>
          <p:cNvPr id="137" name="Čuvar mesta za tekst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4" action="ppaction://hlinksldjump"/>
              </a:rPr>
              <a:t>20</a:t>
            </a:r>
            <a:endParaRPr lang="sr-Latn-RS"/>
          </a:p>
        </p:txBody>
      </p:sp>
      <p:sp>
        <p:nvSpPr>
          <p:cNvPr id="142" name="Čuvar mesta za tekst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5" action="ppaction://hlinksldjump"/>
              </a:rPr>
              <a:t>30</a:t>
            </a:r>
            <a:endParaRPr lang="sr-Latn-RS"/>
          </a:p>
        </p:txBody>
      </p:sp>
      <p:sp>
        <p:nvSpPr>
          <p:cNvPr id="147" name="Čuvar mesta za tekst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6" action="ppaction://hlinksldjump"/>
              </a:rPr>
              <a:t>40</a:t>
            </a:r>
            <a:endParaRPr lang="sr-Latn-RS"/>
          </a:p>
        </p:txBody>
      </p:sp>
      <p:sp>
        <p:nvSpPr>
          <p:cNvPr id="152" name="Čuvar mesta za tekst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sr-Latn-RS">
                <a:hlinkClick r:id="rId27" action="ppaction://hlinksldjump"/>
              </a:rPr>
              <a:t>50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2 za 20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20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20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2</a:t>
            </a:r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2 za 30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30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30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2</a:t>
            </a:r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2 za 40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40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40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2</a:t>
            </a:r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2 za 50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50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50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2</a:t>
            </a:r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Slede pitanja kategorije 3</a:t>
            </a:r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3 za 10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10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10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3</a:t>
            </a:r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3 za 20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20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20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3</a:t>
            </a:r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3 za 30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30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30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3</a:t>
            </a:r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3 za 40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40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40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3</a:t>
            </a:r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3 za 50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50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50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3</a:t>
            </a:r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Slede pitanja kategorije 1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Slede pitanja kategorije 4</a:t>
            </a:r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4 za 10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10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10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4</a:t>
            </a:r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4 za 20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20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20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4</a:t>
            </a:r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4 za 30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30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30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4</a:t>
            </a:r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4 za 40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40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40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4</a:t>
            </a:r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4 za 50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50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50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4</a:t>
            </a:r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Slede pitanja kategorije 5</a:t>
            </a:r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5 za 10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10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10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5</a:t>
            </a:r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5 za 20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20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20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5</a:t>
            </a:r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5 za 30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30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30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5</a:t>
            </a:r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1 za 10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10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10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5 za 40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40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40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5</a:t>
            </a:r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5 za 50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50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50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5</a:t>
            </a:r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1 za 20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20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20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1</a:t>
            </a:r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1 za 30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30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30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1</a:t>
            </a:r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1 za 40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40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40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1</a:t>
            </a:r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1 za 50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50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50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1</a:t>
            </a:r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Slede pitanja kategorije 2</a:t>
            </a:r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Čuvar mesta za tekst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r-Latn-RS"/>
              <a:t>Pitanje kategorije 2 za 10 poena</a:t>
            </a:r>
          </a:p>
        </p:txBody>
      </p:sp>
      <p:sp>
        <p:nvSpPr>
          <p:cNvPr id="16" name="Čuvar mesta za tekst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r-Latn-RS"/>
              <a:t>Odgovor od 10 tačaka</a:t>
            </a:r>
          </a:p>
        </p:txBody>
      </p:sp>
      <p:sp>
        <p:nvSpPr>
          <p:cNvPr id="18" name="Čuvar mesta za tekst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r-Latn-RS"/>
              <a:t>10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Kategorija 2</a:t>
            </a:r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Tabla za igre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ema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524</Words>
  <PresentationFormat>Široki ekran</PresentationFormat>
  <Paragraphs>172</Paragraphs>
  <Slides>31</Slides>
  <Notes>31</Notes>
  <HiddenSlides>30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Tabla za igre 16x9</vt:lpstr>
      <vt:lpstr>PowerPoint prezentacija</vt:lpstr>
      <vt:lpstr>Slede pitanja kategorije 1</vt:lpstr>
      <vt:lpstr>Kategorija 1</vt:lpstr>
      <vt:lpstr>Kategorija 1</vt:lpstr>
      <vt:lpstr>Kategorija 1</vt:lpstr>
      <vt:lpstr>Kategorija 1</vt:lpstr>
      <vt:lpstr>Kategorija 1</vt:lpstr>
      <vt:lpstr>Slede pitanja kategorije 2</vt:lpstr>
      <vt:lpstr>Kategorija 2</vt:lpstr>
      <vt:lpstr>Kategorija 2</vt:lpstr>
      <vt:lpstr>Kategorija 2</vt:lpstr>
      <vt:lpstr>Kategorija 2</vt:lpstr>
      <vt:lpstr>Kategorija 2</vt:lpstr>
      <vt:lpstr>Slede pitanja kategorije 3</vt:lpstr>
      <vt:lpstr>Kategorija 3</vt:lpstr>
      <vt:lpstr>Kategorija 3</vt:lpstr>
      <vt:lpstr>Kategorija 3</vt:lpstr>
      <vt:lpstr>Kategorija 3</vt:lpstr>
      <vt:lpstr>Kategorija 3</vt:lpstr>
      <vt:lpstr>Slede pitanja kategorije 4</vt:lpstr>
      <vt:lpstr>Kategorija 4</vt:lpstr>
      <vt:lpstr>Kategorija 4</vt:lpstr>
      <vt:lpstr>Kategorija 4</vt:lpstr>
      <vt:lpstr>Kategorija 4</vt:lpstr>
      <vt:lpstr>Kategorija 4</vt:lpstr>
      <vt:lpstr>Slede pitanja kategorije 5</vt:lpstr>
      <vt:lpstr>Kategorija 5</vt:lpstr>
      <vt:lpstr>Kategorija 5</vt:lpstr>
      <vt:lpstr>Kategorija 5</vt:lpstr>
      <vt:lpstr>Kategorija 5</vt:lpstr>
      <vt:lpstr>Kategorija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2021-09-13T07:48:05Z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