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866" autoAdjust="0"/>
  </p:normalViewPr>
  <p:slideViewPr>
    <p:cSldViewPr snapToGrid="0" showGuides="1">
      <p:cViewPr>
        <p:scale>
          <a:sx n="110" d="100"/>
          <a:sy n="110" d="100"/>
        </p:scale>
        <p:origin x="918" y="7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7A0BAB0-601F-44C3-B9BB-4A8A780B3095}" type="datetime1">
              <a:rPr lang="sr-Latn-CS" smtClean="0"/>
              <a:pPr algn="r" rtl="0"/>
              <a:t>6.1.2014.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39C6D33F-32F6-4EDA-BABE-69F905568465}" type="datetime1">
              <a:rPr lang="sr-Latn-CS" smtClean="0"/>
              <a:pPr algn="r"/>
              <a:t>6.1.2014.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bel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Da biste promenili prvi primer vizitkarte, zamenite sadržaj vlastitim sadržajem. </a:t>
            </a:r>
          </a:p>
          <a:p>
            <a:pPr rtl="0"/>
            <a:endParaRPr lang="sr-Latn-CS" baseline="0" noProof="0" dirty="0" smtClean="0"/>
          </a:p>
          <a:p>
            <a:pPr rtl="0"/>
            <a:r>
              <a:rPr lang="sr-Latn-CS" baseline="0" noProof="0" dirty="0" smtClean="0"/>
              <a:t>Ili, ako biste radije da počnete od nule, pritisnite dugme „Novi slajd“ na kartici „Početka“ da biste umetnuli novu stranicu. Sada unesite tekst u prazna rezervisana mesta.</a:t>
            </a:r>
            <a:endParaRPr lang="sr-Latn-CS" noProof="0" dirty="0" smtClean="0"/>
          </a:p>
          <a:p>
            <a:pPr rtl="0"/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raspo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Čuvar mesta za tekst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31" name="Čuvar mesta za tekst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32" name="Čuvar mesta za tekst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33" name="Čuvar mesta za tekst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34" name="Čuvar mesta za tekst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35" name="Čuvar mesta za tekst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36" name="Čuvar mesta za tekst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123" name="Čuvar mesta za tekst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24" name="Čuvar mesta za tekst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25" name="Čuvar mesta za tekst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26" name="Čuvar mesta za tekst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27" name="Čuvar mesta za tekst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28" name="Čuvar mesta za tekst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29" name="Čuvar mesta za tekst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111" name="Čuvar mesta za tekst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12" name="Čuvar mesta za tekst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13" name="Čuvar mesta za tekst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14" name="Čuvar mesta za tekst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15" name="Čuvar mesta za tekst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16" name="Čuvar mesta za tekst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17" name="Čuvar mesta za tekst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34" name="Čuvar mesta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36" name="Čuvar mesta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35" name="Čuvar mesta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07" name="Čuvar mesta za tekst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08" name="Čuvar mesta za tekst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09" name="Čuvar mesta za tekst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10" name="Čuvar mesta za tekst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144" name="Čuvar mesta za tekst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45" name="Čuvar mesta za tekst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46" name="Čuvar mesta za tekst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47" name="Čuvar mesta za tekst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48" name="Čuvar mesta za tekst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49" name="Čuvar mesta za tekst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50" name="Čuvar mesta za tekst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137" name="Čuvar mesta za tekst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38" name="Čuvar mesta za tekst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39" name="Čuvar mesta za tekst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40" name="Čuvar mesta za tekst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41" name="Čuvar mesta za tekst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42" name="Čuvar mesta za tekst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43" name="Čuvar mesta za tekst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158" name="Čuvar mesta za tekst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59" name="Čuvar mesta za tekst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60" name="Čuvar mesta za tekst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61" name="Čuvar mesta za tekst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62" name="Čuvar mesta za tekst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63" name="Čuvar mesta za tekst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64" name="Čuvar mesta za tekst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151" name="Čuvar mesta za tekst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52" name="Čuvar mesta za tekst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53" name="Čuvar mesta za tekst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54" name="Čuvar mesta za tekst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55" name="Čuvar mesta za tekst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56" name="Čuvar mesta za tekst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57" name="Čuvar mesta za tekst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172" name="Čuvar mesta za tekst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73" name="Čuvar mesta za tekst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74" name="Čuvar mesta za tekst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75" name="Čuvar mesta za tekst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76" name="Čuvar mesta za tekst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77" name="Čuvar mesta za tekst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78" name="Čuvar mesta za tekst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  <p:sp>
        <p:nvSpPr>
          <p:cNvPr id="165" name="Čuvar mesta za tekst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ime</a:t>
            </a:r>
            <a:endParaRPr lang="sr-Latn-CS" noProof="0" dirty="0"/>
          </a:p>
        </p:txBody>
      </p:sp>
      <p:sp>
        <p:nvSpPr>
          <p:cNvPr id="166" name="Čuvar mesta za tekst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sr-Latn-CS" noProof="0" dirty="0" smtClean="0"/>
              <a:t>Ovde otkucajte naslov ili hobi</a:t>
            </a:r>
            <a:endParaRPr lang="sr-Latn-CS" noProof="0" dirty="0"/>
          </a:p>
        </p:txBody>
      </p:sp>
      <p:sp>
        <p:nvSpPr>
          <p:cNvPr id="167" name="Čuvar mesta za tekst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68" name="Čuvar mesta za tekst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Broj telefona</a:t>
            </a:r>
            <a:endParaRPr lang="sr-Latn-CS" noProof="0" dirty="0"/>
          </a:p>
        </p:txBody>
      </p:sp>
      <p:sp>
        <p:nvSpPr>
          <p:cNvPr id="169" name="Čuvar mesta za tekst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E-adresa</a:t>
            </a:r>
            <a:endParaRPr lang="sr-Latn-CS" noProof="0" dirty="0"/>
          </a:p>
        </p:txBody>
      </p:sp>
      <p:sp>
        <p:nvSpPr>
          <p:cNvPr id="170" name="Čuvar mesta za tekst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Identifikator na usluzi </a:t>
            </a:r>
            <a:r>
              <a:rPr lang="sr-Latn-CS" noProof="0" dirty="0" err="1" smtClean="0"/>
              <a:t>Twitter</a:t>
            </a:r>
            <a:endParaRPr lang="sr-Latn-CS" noProof="0" dirty="0"/>
          </a:p>
        </p:txBody>
      </p:sp>
      <p:sp>
        <p:nvSpPr>
          <p:cNvPr id="171" name="Čuvar mesta za tekst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sr-Latn-CS" noProof="0" dirty="0" smtClean="0"/>
              <a:t>URL bloga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oordinatna mreža vizitkarte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Pravougaonik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Pravougaonik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Pravougaonik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Pravougaonik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Pravougaonik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Pravougaonik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Pravougaoni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Pravougaonik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Pravougaonik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Pravougaoni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Čuvar mesta za naslov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Kliknite da biste uredili stil za naslov mastera</a:t>
            </a:r>
            <a:endParaRPr lang="en-US" dirty="0"/>
          </a:p>
        </p:txBody>
      </p:sp>
      <p:sp>
        <p:nvSpPr>
          <p:cNvPr id="3" name="Čuvar mesta za tekst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Kliknite da biste uredili stilove za tekst mastera</a:t>
            </a:r>
          </a:p>
          <a:p>
            <a:pPr lvl="1" rtl="0"/>
            <a:r>
              <a:rPr lang="cs"/>
              <a:t>Drugi nivo</a:t>
            </a:r>
          </a:p>
          <a:p>
            <a:pPr lvl="2" rtl="0"/>
            <a:r>
              <a:rPr lang="cs"/>
              <a:t>Treći nivo</a:t>
            </a:r>
          </a:p>
          <a:p>
            <a:pPr lvl="3" rtl="0"/>
            <a:r>
              <a:rPr lang="cs"/>
              <a:t>Četvrti nivo</a:t>
            </a:r>
          </a:p>
          <a:p>
            <a:pPr lvl="4" rtl="0"/>
            <a:r>
              <a:rPr lang="cs"/>
              <a:t>Peti nivo</a:t>
            </a:r>
            <a:endParaRPr lang="en-US" dirty="0"/>
          </a:p>
        </p:txBody>
      </p:sp>
      <p:sp>
        <p:nvSpPr>
          <p:cNvPr id="4" name="Čuvar mesta za datum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31.07.2013.</a:t>
            </a:r>
            <a:endParaRPr lang="en-US"/>
          </a:p>
        </p:txBody>
      </p:sp>
      <p:sp>
        <p:nvSpPr>
          <p:cNvPr id="5" name="Čuvar mesta za podnožje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Čuvar mesta za broj slajd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  <p:grpSp>
        <p:nvGrpSpPr>
          <p:cNvPr id="19" name="Grupa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Slika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Slika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Slika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Slika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Slika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Slika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Slika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Slika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a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a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Slika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Slika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Slika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Slika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Slika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Slika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Slika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Slika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a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a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Slika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Slika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Slika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Slika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Slika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Slika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Slika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Slika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a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a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Slika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Slika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Slika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Slika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Slika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Slika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Slika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Slika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a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a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Slika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Slika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Slika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Slika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Slika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Slika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Slika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Slika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a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a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Slika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Slika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Slika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Slika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Slika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Slika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Slika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Slika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a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a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Slika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Slika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Slika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Slika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Slika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Slika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Slika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Slika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a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a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Slika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Slika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Slika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Slika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Slika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Slika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Slika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Slika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a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a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Slika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Slika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Slika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Slika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Slika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Slika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Slika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Slika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a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a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Slika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Slika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Slika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Slika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Slika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Slika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Slika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Slika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a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Slika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Slika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Slika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Slika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Slika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Čuvar mesta za tekst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Mikica Savić</a:t>
            </a:r>
            <a:endParaRPr lang="sr-Latn-CS" dirty="0"/>
          </a:p>
        </p:txBody>
      </p:sp>
      <p:sp>
        <p:nvSpPr>
          <p:cNvPr id="150" name="Čuvar mesta za tekst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Ljubitelj spomenara i rukotvorina</a:t>
            </a:r>
            <a:endParaRPr lang="sr-Latn-CS" dirty="0"/>
          </a:p>
        </p:txBody>
      </p:sp>
      <p:sp>
        <p:nvSpPr>
          <p:cNvPr id="151" name="Čuvar mesta za tekst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(011) 456 8852</a:t>
            </a:r>
            <a:endParaRPr lang="sr-Latn-CS" dirty="0"/>
          </a:p>
        </p:txBody>
      </p:sp>
      <p:sp>
        <p:nvSpPr>
          <p:cNvPr id="152" name="Čuvar mesta za tekst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kućni (011) 555 4553</a:t>
            </a:r>
            <a:endParaRPr lang="sr-Latn-CS" dirty="0"/>
          </a:p>
        </p:txBody>
      </p:sp>
      <p:sp>
        <p:nvSpPr>
          <p:cNvPr id="153" name="Čuvar mesta za tekst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msavi</a:t>
            </a:r>
            <a:r>
              <a:rPr lang="sr-Latn-CS" dirty="0" smtClean="0"/>
              <a:t>@primer.com</a:t>
            </a:r>
            <a:endParaRPr lang="sr-Latn-CS" dirty="0"/>
          </a:p>
        </p:txBody>
      </p:sp>
      <p:sp>
        <p:nvSpPr>
          <p:cNvPr id="154" name="Čuvar mesta za tekst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@</a:t>
            </a:r>
            <a:r>
              <a:rPr lang="sr-Latn-CS" dirty="0" err="1" smtClean="0"/>
              <a:t>msaviprimercom</a:t>
            </a:r>
            <a:endParaRPr lang="sr-Latn-CS" dirty="0"/>
          </a:p>
        </p:txBody>
      </p:sp>
      <p:sp>
        <p:nvSpPr>
          <p:cNvPr id="155" name="Čuvar mesta za tekst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www.primer.com/msavi/blog</a:t>
            </a:r>
            <a:endParaRPr lang="sr-Latn-CS" dirty="0"/>
          </a:p>
        </p:txBody>
      </p:sp>
      <p:sp>
        <p:nvSpPr>
          <p:cNvPr id="325" name="Čuvar mesta za tekst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6" name="Čuvar mesta za tekst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7" name="Čuvar mesta za tekst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8" name="Čuvar mesta za tekst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9" name="Čuvar mesta za tekst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0" name="Čuvar mesta za tekst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1" name="Čuvar mesta za tekst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8" name="Čuvar mesta za tekst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9" name="Čuvar mesta za tekst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0" name="Čuvar mesta za tekst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1" name="Čuvar mesta za tekst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2" name="Čuvar mesta za tekst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3" name="Čuvar mesta za tekst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24" name="Čuvar mesta za tekst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1" name="Čuvar mesta za tekst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3" name="Čuvar mesta za tekst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2" name="Čuvar mesta za tekst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4" name="Čuvar mesta za tekst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5" name="Čuvar mesta za tekst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6" name="Čuvar mesta za tekst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17" name="Čuvar mesta za tekst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9" name="Čuvar mesta za tekst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0" name="Čuvar mesta za tekst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1" name="Čuvar mesta za tekst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2" name="Čuvar mesta za tekst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3" name="Čuvar mesta za tekst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4" name="Čuvar mesta za tekst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5" name="Čuvar mesta za tekst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2" name="Čuvar mesta za tekst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3" name="Čuvar mesta za tekst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4" name="Čuvar mesta za tekst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5" name="Čuvar mesta za tekst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6" name="Čuvar mesta za tekst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7" name="Čuvar mesta za tekst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38" name="Čuvar mesta za tekst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3" name="Čuvar mesta za tekst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4" name="Čuvar mesta za tekst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5" name="Čuvar mesta za tekst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6" name="Čuvar mesta za tekst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7" name="Čuvar mesta za tekst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8" name="Čuvar mesta za tekst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9" name="Čuvar mesta za tekst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6" name="Čuvar mesta za tekst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7" name="Čuvar mesta za tekst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8" name="Čuvar mesta za tekst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49" name="Čuvar mesta za tekst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0" name="Čuvar mesta za tekst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1" name="Čuvar mesta za tekst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52" name="Čuvar mesta za tekst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7" name="Čuvar mesta za tekst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8" name="Čuvar mesta za tekst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9" name="Čuvar mesta za tekst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0" name="Čuvar mesta za tekst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1" name="Čuvar mesta za tekst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2" name="Čuvar mesta za tekst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73" name="Čuvar mesta za tekst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0" name="Čuvar mesta za tekst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1" name="Čuvar mesta za tekst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2" name="Čuvar mesta za tekst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3" name="Čuvar mesta za tekst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4" name="Čuvar mesta za tekst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5" name="Čuvar mesta za tekst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  <p:sp>
        <p:nvSpPr>
          <p:cNvPr id="366" name="Čuvar mesta za tekst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o poravnate vizitkarte sa bubamarama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Prilagođavanje</PresentationFormat>
  <Paragraphs>11</Paragraphs>
  <Slides>1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Levo poravnate vizitkarte sa bubamarama</vt:lpstr>
      <vt:lpstr>PowerPoint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2013-07-31T14:25:52Z</dcterms:created>
  <dcterms:modified xsi:type="dcterms:W3CDTF">2014-01-06T10:12:56Z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