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0058400" cy="7772400"/>
  <p:notesSz cx="6858000" cy="9313863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448" userDrawn="1">
          <p15:clr>
            <a:srgbClr val="A4A3A4"/>
          </p15:clr>
        </p15:guide>
        <p15:guide id="3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58" autoAdjust="0"/>
  </p:normalViewPr>
  <p:slideViewPr>
    <p:cSldViewPr>
      <p:cViewPr varScale="1">
        <p:scale>
          <a:sx n="71" d="100"/>
          <a:sy n="71" d="100"/>
        </p:scale>
        <p:origin x="78" y="61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2820" y="7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r-Latn-CS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45965709-8CD5-4ABB-AD9E-8BF936773794}" type="datetime1">
              <a:rPr lang="sr-Latn-CS" smtClean="0"/>
              <a:pPr algn="r" rtl="0"/>
              <a:t>20.3.2014.</a:t>
            </a:fld>
            <a:endParaRPr lang="sr-Latn-CS" dirty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r-Latn-CS" dirty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sr-Latn-CS" dirty="0" smtClean="0"/>
              <a:t>‹#›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571878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r-Latn-CS" noProof="0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0AEFDC0D-1639-49F3-8623-59D94E13C2EB}" type="datetime1">
              <a:rPr lang="sr-Latn-CS" smtClean="0"/>
              <a:pPr algn="r"/>
              <a:t>20.3.2014.</a:t>
            </a:fld>
            <a:endParaRPr lang="sr-Latn-CS" dirty="0"/>
          </a:p>
        </p:txBody>
      </p:sp>
      <p:sp>
        <p:nvSpPr>
          <p:cNvPr id="4" name="Čuvar mesta za sliku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95413" y="1163638"/>
            <a:ext cx="40671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r-Latn-CS" noProof="0" dirty="0"/>
          </a:p>
        </p:txBody>
      </p:sp>
      <p:sp>
        <p:nvSpPr>
          <p:cNvPr id="5" name="Čuvar mesta za beleške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r-Latn-CS" noProof="0" dirty="0" smtClean="0"/>
              <a:t>Kliknite i uredite tekst</a:t>
            </a:r>
          </a:p>
          <a:p>
            <a:pPr lvl="1" rtl="0"/>
            <a:r>
              <a:rPr lang="sr-Latn-CS" noProof="0" dirty="0" smtClean="0"/>
              <a:t>Drugi nivo</a:t>
            </a:r>
          </a:p>
          <a:p>
            <a:pPr lvl="2" rtl="0"/>
            <a:r>
              <a:rPr lang="sr-Latn-CS" noProof="0" dirty="0" smtClean="0"/>
              <a:t>Treći nivo</a:t>
            </a:r>
          </a:p>
          <a:p>
            <a:pPr lvl="3" rtl="0"/>
            <a:r>
              <a:rPr lang="sr-Latn-CS" noProof="0" dirty="0" smtClean="0"/>
              <a:t>Četvrti nivo</a:t>
            </a:r>
          </a:p>
          <a:p>
            <a:pPr lvl="4" rtl="0"/>
            <a:r>
              <a:rPr lang="sr-Latn-CS" noProof="0" dirty="0" smtClean="0"/>
              <a:t>Peti nivo</a:t>
            </a:r>
            <a:endParaRPr lang="sr-Latn-CS" noProof="0" dirty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r-Latn-CS" noProof="0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sr-Latn-CS" dirty="0" smtClean="0"/>
              <a:t>‹#›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971779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r-Latn-CS" baseline="0" noProof="0" dirty="0" smtClean="0"/>
              <a:t>Da biste promenili prvi primer vizitkarte, zamenite sadržaj vlastitim sadržajem. Da biste promenili logotip, izaberite sliku „zamenite LOGOTIPOM“ i odaberite stavku „Promena slike“ na kartici „Formatiranje alatki za slike“.</a:t>
            </a:r>
          </a:p>
          <a:p>
            <a:pPr rtl="0"/>
            <a:endParaRPr lang="sr-Latn-CS" baseline="0" noProof="0" dirty="0" smtClean="0"/>
          </a:p>
          <a:p>
            <a:pPr rtl="0"/>
            <a:r>
              <a:rPr lang="sr-Latn-CS" baseline="0" noProof="0" dirty="0" smtClean="0"/>
              <a:t>Ili, ako biste radije da počnete od nule, pritisnite dugme „Novi slajd“ na kartici </a:t>
            </a:r>
            <a:r>
              <a:rPr lang="sr-Latn-CS" baseline="0" noProof="0" smtClean="0"/>
              <a:t>„</a:t>
            </a:r>
            <a:r>
              <a:rPr lang="sr-Latn-CS" baseline="0" noProof="0" smtClean="0"/>
              <a:t>Početak“ </a:t>
            </a:r>
            <a:r>
              <a:rPr lang="sr-Latn-CS" baseline="0" noProof="0" dirty="0" smtClean="0"/>
              <a:t>da biste umetnuli novu stranicu. Sada unesite tekst u prazna rezervisana mesta i dodajte logotip koristeći stavku „Umetni sliku“.</a:t>
            </a:r>
            <a:endParaRPr lang="sr-Latn-CS" noProof="0" dirty="0" smtClean="0"/>
          </a:p>
          <a:p>
            <a:pPr rtl="0"/>
            <a:endParaRPr lang="sr-Latn-CS" noProof="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092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zitkarte 10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 boja"/>
          <p:cNvSpPr/>
          <p:nvPr userDrawn="1"/>
        </p:nvSpPr>
        <p:spPr bwMode="gray">
          <a:xfrm>
            <a:off x="5919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CS" noProof="0" dirty="0"/>
          </a:p>
        </p:txBody>
      </p:sp>
      <p:sp>
        <p:nvSpPr>
          <p:cNvPr id="70" name="Čuvar mesta za tekst 21"/>
          <p:cNvSpPr>
            <a:spLocks noGrp="1"/>
          </p:cNvSpPr>
          <p:nvPr>
            <p:ph type="body" sz="quarter" idx="25" hasCustomPrompt="1"/>
          </p:nvPr>
        </p:nvSpPr>
        <p:spPr>
          <a:xfrm>
            <a:off x="626127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[NASLOV]</a:t>
            </a:r>
            <a:endParaRPr lang="sr-Latn-CS" noProof="0" dirty="0"/>
          </a:p>
        </p:txBody>
      </p:sp>
      <p:sp>
        <p:nvSpPr>
          <p:cNvPr id="69" name="Čuvar mesta za tekst 19"/>
          <p:cNvSpPr>
            <a:spLocks noGrp="1"/>
          </p:cNvSpPr>
          <p:nvPr>
            <p:ph type="body" sz="quarter" idx="24" hasCustomPrompt="1"/>
          </p:nvPr>
        </p:nvSpPr>
        <p:spPr bwMode="white">
          <a:xfrm>
            <a:off x="626127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noProof="0" dirty="0" smtClean="0"/>
              <a:t>Ovde otkucajte ime</a:t>
            </a:r>
            <a:endParaRPr lang="sr-Latn-CS" noProof="0" dirty="0"/>
          </a:p>
        </p:txBody>
      </p:sp>
      <p:sp>
        <p:nvSpPr>
          <p:cNvPr id="124" name="Čuvar mesta za tekst 21"/>
          <p:cNvSpPr>
            <a:spLocks noGrp="1"/>
          </p:cNvSpPr>
          <p:nvPr>
            <p:ph type="body" sz="quarter" idx="80" hasCustomPrompt="1"/>
          </p:nvPr>
        </p:nvSpPr>
        <p:spPr>
          <a:xfrm>
            <a:off x="626127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[E-pošta]</a:t>
            </a:r>
            <a:endParaRPr lang="sr-Latn-CS" noProof="0" dirty="0"/>
          </a:p>
        </p:txBody>
      </p:sp>
      <p:sp>
        <p:nvSpPr>
          <p:cNvPr id="75" name="Čuvar mesta za tekst 31"/>
          <p:cNvSpPr>
            <a:spLocks noGrp="1"/>
          </p:cNvSpPr>
          <p:nvPr>
            <p:ph type="body" sz="quarter" idx="30" hasCustomPrompt="1"/>
          </p:nvPr>
        </p:nvSpPr>
        <p:spPr>
          <a:xfrm>
            <a:off x="626127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[Ulica i broj]</a:t>
            </a:r>
            <a:endParaRPr lang="sr-Latn-CS" noProof="0" dirty="0"/>
          </a:p>
        </p:txBody>
      </p:sp>
      <p:sp>
        <p:nvSpPr>
          <p:cNvPr id="125" name="Čuvar mesta za tekst 31"/>
          <p:cNvSpPr>
            <a:spLocks noGrp="1"/>
          </p:cNvSpPr>
          <p:nvPr>
            <p:ph type="body" sz="quarter" idx="81" hasCustomPrompt="1"/>
          </p:nvPr>
        </p:nvSpPr>
        <p:spPr>
          <a:xfrm>
            <a:off x="626127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[Grad, država i poštanski broj]</a:t>
            </a:r>
            <a:endParaRPr lang="sr-Latn-CS" noProof="0" dirty="0"/>
          </a:p>
        </p:txBody>
      </p:sp>
      <p:sp>
        <p:nvSpPr>
          <p:cNvPr id="136" name="Čuvar mesta za tekst 31"/>
          <p:cNvSpPr>
            <a:spLocks noGrp="1"/>
          </p:cNvSpPr>
          <p:nvPr>
            <p:ph type="body" sz="quarter" idx="82" hasCustomPrompt="1"/>
          </p:nvPr>
        </p:nvSpPr>
        <p:spPr>
          <a:xfrm>
            <a:off x="626126" y="3474052"/>
            <a:ext cx="4824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Kancelarija</a:t>
            </a:r>
            <a:endParaRPr lang="sr-Latn-CS" noProof="0" dirty="0"/>
          </a:p>
        </p:txBody>
      </p:sp>
      <p:sp>
        <p:nvSpPr>
          <p:cNvPr id="137" name="Čuvar mesta za tekst 31"/>
          <p:cNvSpPr>
            <a:spLocks noGrp="1"/>
          </p:cNvSpPr>
          <p:nvPr>
            <p:ph type="body" sz="quarter" idx="83" hasCustomPrompt="1"/>
          </p:nvPr>
        </p:nvSpPr>
        <p:spPr>
          <a:xfrm>
            <a:off x="626126" y="3595685"/>
            <a:ext cx="669273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Mobilni telefon</a:t>
            </a:r>
            <a:endParaRPr lang="sr-Latn-CS" noProof="0" dirty="0"/>
          </a:p>
        </p:txBody>
      </p:sp>
      <p:sp>
        <p:nvSpPr>
          <p:cNvPr id="148" name="Čuvar mesta za tekst 31"/>
          <p:cNvSpPr>
            <a:spLocks noGrp="1"/>
          </p:cNvSpPr>
          <p:nvPr>
            <p:ph type="body" sz="quarter" idx="84" hasCustomPrompt="1"/>
          </p:nvPr>
        </p:nvSpPr>
        <p:spPr>
          <a:xfrm>
            <a:off x="1112126" y="3474052"/>
            <a:ext cx="1024809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[Broj telefona]</a:t>
            </a:r>
            <a:endParaRPr lang="sr-Latn-CS" noProof="0" dirty="0"/>
          </a:p>
        </p:txBody>
      </p:sp>
      <p:sp>
        <p:nvSpPr>
          <p:cNvPr id="149" name="Čuvar mesta za tekst 31"/>
          <p:cNvSpPr>
            <a:spLocks noGrp="1"/>
          </p:cNvSpPr>
          <p:nvPr>
            <p:ph type="body" sz="quarter" idx="85" hasCustomPrompt="1"/>
          </p:nvPr>
        </p:nvSpPr>
        <p:spPr>
          <a:xfrm>
            <a:off x="1295400" y="3595685"/>
            <a:ext cx="841062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[Broj telefona]</a:t>
            </a:r>
            <a:endParaRPr lang="sr-Latn-CS" noProof="0" dirty="0"/>
          </a:p>
        </p:txBody>
      </p:sp>
      <p:sp>
        <p:nvSpPr>
          <p:cNvPr id="161" name="blok boja"/>
          <p:cNvSpPr/>
          <p:nvPr userDrawn="1"/>
        </p:nvSpPr>
        <p:spPr bwMode="gray">
          <a:xfrm>
            <a:off x="24207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CS" noProof="0" dirty="0"/>
          </a:p>
        </p:txBody>
      </p:sp>
      <p:sp>
        <p:nvSpPr>
          <p:cNvPr id="162" name="Čuvar mesta za tekst 21"/>
          <p:cNvSpPr>
            <a:spLocks noGrp="1"/>
          </p:cNvSpPr>
          <p:nvPr>
            <p:ph type="body" sz="quarter" idx="86" hasCustomPrompt="1"/>
          </p:nvPr>
        </p:nvSpPr>
        <p:spPr>
          <a:xfrm>
            <a:off x="2454927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[NASLOV]</a:t>
            </a:r>
            <a:endParaRPr lang="sr-Latn-CS" noProof="0" dirty="0"/>
          </a:p>
        </p:txBody>
      </p:sp>
      <p:sp>
        <p:nvSpPr>
          <p:cNvPr id="163" name="Čuvar mesta za tekst 19"/>
          <p:cNvSpPr>
            <a:spLocks noGrp="1"/>
          </p:cNvSpPr>
          <p:nvPr>
            <p:ph type="body" sz="quarter" idx="87" hasCustomPrompt="1"/>
          </p:nvPr>
        </p:nvSpPr>
        <p:spPr bwMode="white">
          <a:xfrm>
            <a:off x="2454927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noProof="0" dirty="0" smtClean="0"/>
              <a:t>Ovde otkucajte ime</a:t>
            </a:r>
            <a:endParaRPr lang="sr-Latn-CS" noProof="0" dirty="0"/>
          </a:p>
        </p:txBody>
      </p:sp>
      <p:sp>
        <p:nvSpPr>
          <p:cNvPr id="164" name="Čuvar mesta za tekst 21"/>
          <p:cNvSpPr>
            <a:spLocks noGrp="1"/>
          </p:cNvSpPr>
          <p:nvPr>
            <p:ph type="body" sz="quarter" idx="88" hasCustomPrompt="1"/>
          </p:nvPr>
        </p:nvSpPr>
        <p:spPr>
          <a:xfrm>
            <a:off x="2454927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[E-pošta]</a:t>
            </a:r>
            <a:endParaRPr lang="sr-Latn-CS" noProof="0" dirty="0"/>
          </a:p>
        </p:txBody>
      </p:sp>
      <p:sp>
        <p:nvSpPr>
          <p:cNvPr id="165" name="Čuvar mesta za tekst 31"/>
          <p:cNvSpPr>
            <a:spLocks noGrp="1"/>
          </p:cNvSpPr>
          <p:nvPr>
            <p:ph type="body" sz="quarter" idx="89" hasCustomPrompt="1"/>
          </p:nvPr>
        </p:nvSpPr>
        <p:spPr>
          <a:xfrm>
            <a:off x="2454927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[Ulica i broj]</a:t>
            </a:r>
            <a:endParaRPr lang="sr-Latn-CS" noProof="0" dirty="0"/>
          </a:p>
        </p:txBody>
      </p:sp>
      <p:sp>
        <p:nvSpPr>
          <p:cNvPr id="166" name="Čuvar mesta za tekst 31"/>
          <p:cNvSpPr>
            <a:spLocks noGrp="1"/>
          </p:cNvSpPr>
          <p:nvPr>
            <p:ph type="body" sz="quarter" idx="90" hasCustomPrompt="1"/>
          </p:nvPr>
        </p:nvSpPr>
        <p:spPr>
          <a:xfrm>
            <a:off x="2454927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[Grad, država i poštanski broj]</a:t>
            </a:r>
            <a:endParaRPr lang="sr-Latn-CS" noProof="0" dirty="0"/>
          </a:p>
        </p:txBody>
      </p:sp>
      <p:sp>
        <p:nvSpPr>
          <p:cNvPr id="167" name="Čuvar mesta za tekst 31"/>
          <p:cNvSpPr>
            <a:spLocks noGrp="1"/>
          </p:cNvSpPr>
          <p:nvPr>
            <p:ph type="body" sz="quarter" idx="91" hasCustomPrompt="1"/>
          </p:nvPr>
        </p:nvSpPr>
        <p:spPr>
          <a:xfrm>
            <a:off x="2454927" y="3474052"/>
            <a:ext cx="4824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Kancelarija</a:t>
            </a:r>
            <a:endParaRPr lang="sr-Latn-CS" noProof="0" dirty="0"/>
          </a:p>
        </p:txBody>
      </p:sp>
      <p:sp>
        <p:nvSpPr>
          <p:cNvPr id="168" name="Čuvar mesta za tekst 31"/>
          <p:cNvSpPr>
            <a:spLocks noGrp="1"/>
          </p:cNvSpPr>
          <p:nvPr>
            <p:ph type="body" sz="quarter" idx="92" hasCustomPrompt="1"/>
          </p:nvPr>
        </p:nvSpPr>
        <p:spPr>
          <a:xfrm>
            <a:off x="2454927" y="3595685"/>
            <a:ext cx="6696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Mobilni telefon</a:t>
            </a:r>
            <a:endParaRPr lang="sr-Latn-CS" noProof="0" dirty="0"/>
          </a:p>
        </p:txBody>
      </p:sp>
      <p:sp>
        <p:nvSpPr>
          <p:cNvPr id="169" name="Čuvar mesta za tekst 31"/>
          <p:cNvSpPr>
            <a:spLocks noGrp="1"/>
          </p:cNvSpPr>
          <p:nvPr>
            <p:ph type="body" sz="quarter" idx="93" hasCustomPrompt="1"/>
          </p:nvPr>
        </p:nvSpPr>
        <p:spPr>
          <a:xfrm>
            <a:off x="2937327" y="3474052"/>
            <a:ext cx="1028408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[Broj telefona]</a:t>
            </a:r>
            <a:endParaRPr lang="sr-Latn-CS" noProof="0" dirty="0"/>
          </a:p>
        </p:txBody>
      </p:sp>
      <p:sp>
        <p:nvSpPr>
          <p:cNvPr id="170" name="Čuvar mesta za tekst 31"/>
          <p:cNvSpPr>
            <a:spLocks noGrp="1"/>
          </p:cNvSpPr>
          <p:nvPr>
            <p:ph type="body" sz="quarter" idx="94" hasCustomPrompt="1"/>
          </p:nvPr>
        </p:nvSpPr>
        <p:spPr>
          <a:xfrm>
            <a:off x="3124200" y="3595685"/>
            <a:ext cx="841062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[Broj telefona]</a:t>
            </a:r>
            <a:endParaRPr lang="sr-Latn-CS" noProof="0" dirty="0"/>
          </a:p>
        </p:txBody>
      </p:sp>
      <p:sp>
        <p:nvSpPr>
          <p:cNvPr id="172" name="blok boja"/>
          <p:cNvSpPr/>
          <p:nvPr userDrawn="1"/>
        </p:nvSpPr>
        <p:spPr bwMode="gray">
          <a:xfrm>
            <a:off x="4250389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CS" noProof="0" dirty="0"/>
          </a:p>
        </p:txBody>
      </p:sp>
      <p:sp>
        <p:nvSpPr>
          <p:cNvPr id="173" name="Čuvar mesta za tekst 21"/>
          <p:cNvSpPr>
            <a:spLocks noGrp="1"/>
          </p:cNvSpPr>
          <p:nvPr>
            <p:ph type="body" sz="quarter" idx="95" hasCustomPrompt="1"/>
          </p:nvPr>
        </p:nvSpPr>
        <p:spPr>
          <a:xfrm>
            <a:off x="4284572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[NASLOV]</a:t>
            </a:r>
            <a:endParaRPr lang="sr-Latn-CS" noProof="0" dirty="0"/>
          </a:p>
        </p:txBody>
      </p:sp>
      <p:sp>
        <p:nvSpPr>
          <p:cNvPr id="174" name="Čuvar mesta za tekst 19"/>
          <p:cNvSpPr>
            <a:spLocks noGrp="1"/>
          </p:cNvSpPr>
          <p:nvPr>
            <p:ph type="body" sz="quarter" idx="96" hasCustomPrompt="1"/>
          </p:nvPr>
        </p:nvSpPr>
        <p:spPr bwMode="white">
          <a:xfrm>
            <a:off x="4284572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noProof="0" dirty="0" smtClean="0"/>
              <a:t>Ovde otkucajte ime</a:t>
            </a:r>
            <a:endParaRPr lang="sr-Latn-CS" noProof="0" dirty="0"/>
          </a:p>
        </p:txBody>
      </p:sp>
      <p:sp>
        <p:nvSpPr>
          <p:cNvPr id="175" name="Čuvar mesta za tekst 21"/>
          <p:cNvSpPr>
            <a:spLocks noGrp="1"/>
          </p:cNvSpPr>
          <p:nvPr>
            <p:ph type="body" sz="quarter" idx="97" hasCustomPrompt="1"/>
          </p:nvPr>
        </p:nvSpPr>
        <p:spPr>
          <a:xfrm>
            <a:off x="4284572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[E-pošta]</a:t>
            </a:r>
            <a:endParaRPr lang="sr-Latn-CS" noProof="0" dirty="0"/>
          </a:p>
        </p:txBody>
      </p:sp>
      <p:sp>
        <p:nvSpPr>
          <p:cNvPr id="176" name="Čuvar mesta za tekst 31"/>
          <p:cNvSpPr>
            <a:spLocks noGrp="1"/>
          </p:cNvSpPr>
          <p:nvPr>
            <p:ph type="body" sz="quarter" idx="98" hasCustomPrompt="1"/>
          </p:nvPr>
        </p:nvSpPr>
        <p:spPr>
          <a:xfrm>
            <a:off x="4284572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[Ulica i broj]</a:t>
            </a:r>
            <a:endParaRPr lang="sr-Latn-CS" noProof="0" dirty="0"/>
          </a:p>
        </p:txBody>
      </p:sp>
      <p:sp>
        <p:nvSpPr>
          <p:cNvPr id="177" name="Čuvar mesta za tekst 31"/>
          <p:cNvSpPr>
            <a:spLocks noGrp="1"/>
          </p:cNvSpPr>
          <p:nvPr>
            <p:ph type="body" sz="quarter" idx="99" hasCustomPrompt="1"/>
          </p:nvPr>
        </p:nvSpPr>
        <p:spPr>
          <a:xfrm>
            <a:off x="4284572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[Grad, država i poštanski broj]</a:t>
            </a:r>
            <a:endParaRPr lang="sr-Latn-CS" noProof="0" dirty="0"/>
          </a:p>
        </p:txBody>
      </p:sp>
      <p:sp>
        <p:nvSpPr>
          <p:cNvPr id="178" name="Čuvar mesta za tekst 31"/>
          <p:cNvSpPr>
            <a:spLocks noGrp="1"/>
          </p:cNvSpPr>
          <p:nvPr>
            <p:ph type="body" sz="quarter" idx="100" hasCustomPrompt="1"/>
          </p:nvPr>
        </p:nvSpPr>
        <p:spPr>
          <a:xfrm>
            <a:off x="4284572" y="3474052"/>
            <a:ext cx="4824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Kancelarija</a:t>
            </a:r>
            <a:endParaRPr lang="sr-Latn-CS" noProof="0" dirty="0"/>
          </a:p>
        </p:txBody>
      </p:sp>
      <p:sp>
        <p:nvSpPr>
          <p:cNvPr id="179" name="Čuvar mesta za tekst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284572" y="3595685"/>
            <a:ext cx="6696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Mobilni telefon</a:t>
            </a:r>
            <a:endParaRPr lang="sr-Latn-CS" noProof="0" dirty="0"/>
          </a:p>
        </p:txBody>
      </p:sp>
      <p:sp>
        <p:nvSpPr>
          <p:cNvPr id="180" name="Čuvar mesta za tekst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766972" y="3474052"/>
            <a:ext cx="1028408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[Broj telefona]</a:t>
            </a:r>
            <a:endParaRPr lang="sr-Latn-CS" noProof="0" dirty="0"/>
          </a:p>
        </p:txBody>
      </p:sp>
      <p:sp>
        <p:nvSpPr>
          <p:cNvPr id="181" name="Čuvar mesta za tekst 31"/>
          <p:cNvSpPr>
            <a:spLocks noGrp="1"/>
          </p:cNvSpPr>
          <p:nvPr>
            <p:ph type="body" sz="quarter" idx="103" hasCustomPrompt="1"/>
          </p:nvPr>
        </p:nvSpPr>
        <p:spPr>
          <a:xfrm>
            <a:off x="4954171" y="3595685"/>
            <a:ext cx="840735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[Broj telefona]</a:t>
            </a:r>
            <a:endParaRPr lang="sr-Latn-CS" noProof="0" dirty="0"/>
          </a:p>
        </p:txBody>
      </p:sp>
      <p:sp>
        <p:nvSpPr>
          <p:cNvPr id="183" name="blok boja"/>
          <p:cNvSpPr/>
          <p:nvPr userDrawn="1"/>
        </p:nvSpPr>
        <p:spPr bwMode="gray">
          <a:xfrm>
            <a:off x="60783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CS" noProof="0" dirty="0"/>
          </a:p>
        </p:txBody>
      </p:sp>
      <p:sp>
        <p:nvSpPr>
          <p:cNvPr id="184" name="Čuvar mesta za tekst 21"/>
          <p:cNvSpPr>
            <a:spLocks noGrp="1"/>
          </p:cNvSpPr>
          <p:nvPr>
            <p:ph type="body" sz="quarter" idx="104" hasCustomPrompt="1"/>
          </p:nvPr>
        </p:nvSpPr>
        <p:spPr>
          <a:xfrm>
            <a:off x="6112527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[NASLOV]</a:t>
            </a:r>
            <a:endParaRPr lang="sr-Latn-CS" noProof="0" dirty="0"/>
          </a:p>
        </p:txBody>
      </p:sp>
      <p:sp>
        <p:nvSpPr>
          <p:cNvPr id="185" name="Čuvar mesta za tekst 19"/>
          <p:cNvSpPr>
            <a:spLocks noGrp="1"/>
          </p:cNvSpPr>
          <p:nvPr>
            <p:ph type="body" sz="quarter" idx="105" hasCustomPrompt="1"/>
          </p:nvPr>
        </p:nvSpPr>
        <p:spPr bwMode="white">
          <a:xfrm>
            <a:off x="6112527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noProof="0" dirty="0" smtClean="0"/>
              <a:t>Ovde otkucajte ime</a:t>
            </a:r>
            <a:endParaRPr lang="sr-Latn-CS" noProof="0" dirty="0"/>
          </a:p>
        </p:txBody>
      </p:sp>
      <p:sp>
        <p:nvSpPr>
          <p:cNvPr id="186" name="Čuvar mesta za tekst 21"/>
          <p:cNvSpPr>
            <a:spLocks noGrp="1"/>
          </p:cNvSpPr>
          <p:nvPr>
            <p:ph type="body" sz="quarter" idx="106" hasCustomPrompt="1"/>
          </p:nvPr>
        </p:nvSpPr>
        <p:spPr>
          <a:xfrm>
            <a:off x="6112527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[E-pošta]</a:t>
            </a:r>
            <a:endParaRPr lang="sr-Latn-CS" noProof="0" dirty="0"/>
          </a:p>
        </p:txBody>
      </p:sp>
      <p:sp>
        <p:nvSpPr>
          <p:cNvPr id="187" name="Čuvar mesta za tekst 31"/>
          <p:cNvSpPr>
            <a:spLocks noGrp="1"/>
          </p:cNvSpPr>
          <p:nvPr>
            <p:ph type="body" sz="quarter" idx="107" hasCustomPrompt="1"/>
          </p:nvPr>
        </p:nvSpPr>
        <p:spPr>
          <a:xfrm>
            <a:off x="6112527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[Ulica i broj]</a:t>
            </a:r>
            <a:endParaRPr lang="sr-Latn-CS" noProof="0" dirty="0"/>
          </a:p>
        </p:txBody>
      </p:sp>
      <p:sp>
        <p:nvSpPr>
          <p:cNvPr id="188" name="Čuvar mesta za tekst 31"/>
          <p:cNvSpPr>
            <a:spLocks noGrp="1"/>
          </p:cNvSpPr>
          <p:nvPr>
            <p:ph type="body" sz="quarter" idx="108" hasCustomPrompt="1"/>
          </p:nvPr>
        </p:nvSpPr>
        <p:spPr>
          <a:xfrm>
            <a:off x="6112527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[Grad, država i poštanski broj]</a:t>
            </a:r>
            <a:endParaRPr lang="sr-Latn-CS" noProof="0" dirty="0"/>
          </a:p>
        </p:txBody>
      </p:sp>
      <p:sp>
        <p:nvSpPr>
          <p:cNvPr id="189" name="Čuvar mesta za tekst 31"/>
          <p:cNvSpPr>
            <a:spLocks noGrp="1"/>
          </p:cNvSpPr>
          <p:nvPr>
            <p:ph type="body" sz="quarter" idx="109" hasCustomPrompt="1"/>
          </p:nvPr>
        </p:nvSpPr>
        <p:spPr>
          <a:xfrm>
            <a:off x="6112527" y="3474052"/>
            <a:ext cx="4824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Kancelarija</a:t>
            </a:r>
            <a:endParaRPr lang="sr-Latn-CS" noProof="0" dirty="0"/>
          </a:p>
        </p:txBody>
      </p:sp>
      <p:sp>
        <p:nvSpPr>
          <p:cNvPr id="190" name="Čuvar mesta za tekst 31"/>
          <p:cNvSpPr>
            <a:spLocks noGrp="1"/>
          </p:cNvSpPr>
          <p:nvPr>
            <p:ph type="body" sz="quarter" idx="110" hasCustomPrompt="1"/>
          </p:nvPr>
        </p:nvSpPr>
        <p:spPr>
          <a:xfrm>
            <a:off x="6112527" y="3595685"/>
            <a:ext cx="6696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Mobilni telefon</a:t>
            </a:r>
            <a:endParaRPr lang="sr-Latn-CS" noProof="0" dirty="0"/>
          </a:p>
        </p:txBody>
      </p:sp>
      <p:sp>
        <p:nvSpPr>
          <p:cNvPr id="191" name="Čuvar mesta za tekst 31"/>
          <p:cNvSpPr>
            <a:spLocks noGrp="1"/>
          </p:cNvSpPr>
          <p:nvPr>
            <p:ph type="body" sz="quarter" idx="111" hasCustomPrompt="1"/>
          </p:nvPr>
        </p:nvSpPr>
        <p:spPr>
          <a:xfrm>
            <a:off x="6594927" y="3474052"/>
            <a:ext cx="1028408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[Broj telefona]</a:t>
            </a:r>
            <a:endParaRPr lang="sr-Latn-CS" noProof="0" dirty="0"/>
          </a:p>
        </p:txBody>
      </p:sp>
      <p:sp>
        <p:nvSpPr>
          <p:cNvPr id="192" name="Čuvar mesta za tekst 31"/>
          <p:cNvSpPr>
            <a:spLocks noGrp="1"/>
          </p:cNvSpPr>
          <p:nvPr>
            <p:ph type="body" sz="quarter" idx="112" hasCustomPrompt="1"/>
          </p:nvPr>
        </p:nvSpPr>
        <p:spPr>
          <a:xfrm>
            <a:off x="6782126" y="3595685"/>
            <a:ext cx="840735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[Broj telefona]</a:t>
            </a:r>
            <a:endParaRPr lang="sr-Latn-CS" noProof="0" dirty="0"/>
          </a:p>
        </p:txBody>
      </p:sp>
      <p:sp>
        <p:nvSpPr>
          <p:cNvPr id="194" name="blok boja"/>
          <p:cNvSpPr/>
          <p:nvPr userDrawn="1"/>
        </p:nvSpPr>
        <p:spPr bwMode="gray">
          <a:xfrm>
            <a:off x="791290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CS" noProof="0" dirty="0"/>
          </a:p>
        </p:txBody>
      </p:sp>
      <p:sp>
        <p:nvSpPr>
          <p:cNvPr id="195" name="Čuvar mesta za tekst 21"/>
          <p:cNvSpPr>
            <a:spLocks noGrp="1"/>
          </p:cNvSpPr>
          <p:nvPr>
            <p:ph type="body" sz="quarter" idx="113" hasCustomPrompt="1"/>
          </p:nvPr>
        </p:nvSpPr>
        <p:spPr>
          <a:xfrm>
            <a:off x="7947087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[NASLOV]</a:t>
            </a:r>
            <a:endParaRPr lang="sr-Latn-CS" noProof="0" dirty="0"/>
          </a:p>
        </p:txBody>
      </p:sp>
      <p:sp>
        <p:nvSpPr>
          <p:cNvPr id="196" name="Čuvar mesta za tekst 19"/>
          <p:cNvSpPr>
            <a:spLocks noGrp="1"/>
          </p:cNvSpPr>
          <p:nvPr>
            <p:ph type="body" sz="quarter" idx="114" hasCustomPrompt="1"/>
          </p:nvPr>
        </p:nvSpPr>
        <p:spPr bwMode="white">
          <a:xfrm>
            <a:off x="7947087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noProof="0" dirty="0" smtClean="0"/>
              <a:t>Ovde otkucajte ime</a:t>
            </a:r>
            <a:endParaRPr lang="sr-Latn-CS" noProof="0" dirty="0"/>
          </a:p>
        </p:txBody>
      </p:sp>
      <p:sp>
        <p:nvSpPr>
          <p:cNvPr id="197" name="Čuvar mesta za tekst 21"/>
          <p:cNvSpPr>
            <a:spLocks noGrp="1"/>
          </p:cNvSpPr>
          <p:nvPr>
            <p:ph type="body" sz="quarter" idx="115" hasCustomPrompt="1"/>
          </p:nvPr>
        </p:nvSpPr>
        <p:spPr>
          <a:xfrm>
            <a:off x="7947087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[E-pošta]</a:t>
            </a:r>
            <a:endParaRPr lang="sr-Latn-CS" noProof="0" dirty="0"/>
          </a:p>
        </p:txBody>
      </p:sp>
      <p:sp>
        <p:nvSpPr>
          <p:cNvPr id="198" name="Čuvar mesta za tekst 31"/>
          <p:cNvSpPr>
            <a:spLocks noGrp="1"/>
          </p:cNvSpPr>
          <p:nvPr>
            <p:ph type="body" sz="quarter" idx="116" hasCustomPrompt="1"/>
          </p:nvPr>
        </p:nvSpPr>
        <p:spPr>
          <a:xfrm>
            <a:off x="7947087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[Ulica i broj]</a:t>
            </a:r>
            <a:endParaRPr lang="sr-Latn-CS" noProof="0" dirty="0"/>
          </a:p>
        </p:txBody>
      </p:sp>
      <p:sp>
        <p:nvSpPr>
          <p:cNvPr id="199" name="Čuvar mesta za tekst 31"/>
          <p:cNvSpPr>
            <a:spLocks noGrp="1"/>
          </p:cNvSpPr>
          <p:nvPr>
            <p:ph type="body" sz="quarter" idx="117" hasCustomPrompt="1"/>
          </p:nvPr>
        </p:nvSpPr>
        <p:spPr>
          <a:xfrm>
            <a:off x="7947087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err="1" smtClean="0"/>
              <a:t>Type</a:t>
            </a:r>
            <a:r>
              <a:rPr lang="sr-Latn-CS" noProof="0" dirty="0" smtClean="0"/>
              <a:t> </a:t>
            </a:r>
            <a:r>
              <a:rPr lang="sr-Latn-CS" noProof="0" dirty="0" err="1" smtClean="0"/>
              <a:t>city</a:t>
            </a:r>
            <a:r>
              <a:rPr lang="sr-Latn-CS" noProof="0" dirty="0" smtClean="0"/>
              <a:t>, </a:t>
            </a:r>
            <a:r>
              <a:rPr lang="sr-Latn-CS" noProof="0" dirty="0" err="1" smtClean="0"/>
              <a:t>state</a:t>
            </a:r>
            <a:r>
              <a:rPr lang="sr-Latn-CS" noProof="0" dirty="0" smtClean="0"/>
              <a:t>, zip here</a:t>
            </a:r>
            <a:endParaRPr lang="sr-Latn-CS" noProof="0" dirty="0"/>
          </a:p>
        </p:txBody>
      </p:sp>
      <p:sp>
        <p:nvSpPr>
          <p:cNvPr id="200" name="Čuvar mesta za tekst 31"/>
          <p:cNvSpPr>
            <a:spLocks noGrp="1"/>
          </p:cNvSpPr>
          <p:nvPr>
            <p:ph type="body" sz="quarter" idx="118" hasCustomPrompt="1"/>
          </p:nvPr>
        </p:nvSpPr>
        <p:spPr>
          <a:xfrm>
            <a:off x="7947087" y="3474052"/>
            <a:ext cx="4824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Kancelarija</a:t>
            </a:r>
            <a:endParaRPr lang="sr-Latn-CS" noProof="0" dirty="0"/>
          </a:p>
        </p:txBody>
      </p:sp>
      <p:sp>
        <p:nvSpPr>
          <p:cNvPr id="201" name="Čuvar mesta za tekst 31"/>
          <p:cNvSpPr>
            <a:spLocks noGrp="1"/>
          </p:cNvSpPr>
          <p:nvPr>
            <p:ph type="body" sz="quarter" idx="119" hasCustomPrompt="1"/>
          </p:nvPr>
        </p:nvSpPr>
        <p:spPr>
          <a:xfrm>
            <a:off x="7947087" y="3595685"/>
            <a:ext cx="6696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Mobilni telefon</a:t>
            </a:r>
            <a:endParaRPr lang="sr-Latn-CS" noProof="0" dirty="0"/>
          </a:p>
        </p:txBody>
      </p:sp>
      <p:sp>
        <p:nvSpPr>
          <p:cNvPr id="202" name="Čuvar mesta za tekst 31"/>
          <p:cNvSpPr>
            <a:spLocks noGrp="1"/>
          </p:cNvSpPr>
          <p:nvPr>
            <p:ph type="body" sz="quarter" idx="120" hasCustomPrompt="1"/>
          </p:nvPr>
        </p:nvSpPr>
        <p:spPr>
          <a:xfrm>
            <a:off x="8429487" y="3474052"/>
            <a:ext cx="1028408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[Broj telefona]</a:t>
            </a:r>
            <a:endParaRPr lang="sr-Latn-CS" noProof="0" dirty="0"/>
          </a:p>
        </p:txBody>
      </p:sp>
      <p:sp>
        <p:nvSpPr>
          <p:cNvPr id="203" name="Čuvar mesta za tekst 31"/>
          <p:cNvSpPr>
            <a:spLocks noGrp="1"/>
          </p:cNvSpPr>
          <p:nvPr>
            <p:ph type="body" sz="quarter" idx="121" hasCustomPrompt="1"/>
          </p:nvPr>
        </p:nvSpPr>
        <p:spPr>
          <a:xfrm>
            <a:off x="8616686" y="3595685"/>
            <a:ext cx="840735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[Broj telefona]</a:t>
            </a:r>
            <a:endParaRPr lang="sr-Latn-CS" noProof="0" dirty="0"/>
          </a:p>
        </p:txBody>
      </p:sp>
      <p:sp>
        <p:nvSpPr>
          <p:cNvPr id="205" name="blok boja"/>
          <p:cNvSpPr/>
          <p:nvPr userDrawn="1"/>
        </p:nvSpPr>
        <p:spPr bwMode="gray">
          <a:xfrm>
            <a:off x="5919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CS" noProof="0" dirty="0"/>
          </a:p>
        </p:txBody>
      </p:sp>
      <p:sp>
        <p:nvSpPr>
          <p:cNvPr id="206" name="Čuvar mesta za tekst 21"/>
          <p:cNvSpPr>
            <a:spLocks noGrp="1"/>
          </p:cNvSpPr>
          <p:nvPr>
            <p:ph type="body" sz="quarter" idx="122" hasCustomPrompt="1"/>
          </p:nvPr>
        </p:nvSpPr>
        <p:spPr>
          <a:xfrm>
            <a:off x="626127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[NASLOV]</a:t>
            </a:r>
            <a:endParaRPr lang="sr-Latn-CS" noProof="0" dirty="0"/>
          </a:p>
        </p:txBody>
      </p:sp>
      <p:sp>
        <p:nvSpPr>
          <p:cNvPr id="207" name="Čuvar mesta za tekst 19"/>
          <p:cNvSpPr>
            <a:spLocks noGrp="1"/>
          </p:cNvSpPr>
          <p:nvPr>
            <p:ph type="body" sz="quarter" idx="123" hasCustomPrompt="1"/>
          </p:nvPr>
        </p:nvSpPr>
        <p:spPr bwMode="white">
          <a:xfrm>
            <a:off x="626127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noProof="0" dirty="0" smtClean="0"/>
              <a:t>Ovde otkucajte ime</a:t>
            </a:r>
            <a:endParaRPr lang="sr-Latn-CS" noProof="0" dirty="0"/>
          </a:p>
        </p:txBody>
      </p:sp>
      <p:sp>
        <p:nvSpPr>
          <p:cNvPr id="208" name="Čuvar mesta za tekst 21"/>
          <p:cNvSpPr>
            <a:spLocks noGrp="1"/>
          </p:cNvSpPr>
          <p:nvPr>
            <p:ph type="body" sz="quarter" idx="124" hasCustomPrompt="1"/>
          </p:nvPr>
        </p:nvSpPr>
        <p:spPr>
          <a:xfrm>
            <a:off x="626127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[E-pošta]</a:t>
            </a:r>
            <a:endParaRPr lang="sr-Latn-CS" noProof="0" dirty="0"/>
          </a:p>
        </p:txBody>
      </p:sp>
      <p:sp>
        <p:nvSpPr>
          <p:cNvPr id="209" name="Čuvar mesta za tekst 31"/>
          <p:cNvSpPr>
            <a:spLocks noGrp="1"/>
          </p:cNvSpPr>
          <p:nvPr>
            <p:ph type="body" sz="quarter" idx="125" hasCustomPrompt="1"/>
          </p:nvPr>
        </p:nvSpPr>
        <p:spPr>
          <a:xfrm>
            <a:off x="626127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[Ulica i broj]</a:t>
            </a:r>
            <a:endParaRPr lang="sr-Latn-CS" noProof="0" dirty="0"/>
          </a:p>
        </p:txBody>
      </p:sp>
      <p:sp>
        <p:nvSpPr>
          <p:cNvPr id="210" name="Čuvar mesta za tekst 31"/>
          <p:cNvSpPr>
            <a:spLocks noGrp="1"/>
          </p:cNvSpPr>
          <p:nvPr>
            <p:ph type="body" sz="quarter" idx="126" hasCustomPrompt="1"/>
          </p:nvPr>
        </p:nvSpPr>
        <p:spPr>
          <a:xfrm>
            <a:off x="626127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[Grad, država i poštanski broj]</a:t>
            </a:r>
            <a:endParaRPr lang="sr-Latn-CS" noProof="0" dirty="0"/>
          </a:p>
        </p:txBody>
      </p:sp>
      <p:sp>
        <p:nvSpPr>
          <p:cNvPr id="211" name="Čuvar mesta za tekst 31"/>
          <p:cNvSpPr>
            <a:spLocks noGrp="1"/>
          </p:cNvSpPr>
          <p:nvPr>
            <p:ph type="body" sz="quarter" idx="127" hasCustomPrompt="1"/>
          </p:nvPr>
        </p:nvSpPr>
        <p:spPr>
          <a:xfrm>
            <a:off x="626126" y="6675159"/>
            <a:ext cx="482399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Kancelarija</a:t>
            </a:r>
            <a:endParaRPr lang="sr-Latn-CS" noProof="0" dirty="0"/>
          </a:p>
        </p:txBody>
      </p:sp>
      <p:sp>
        <p:nvSpPr>
          <p:cNvPr id="212" name="Čuvar mesta za tekst 31"/>
          <p:cNvSpPr>
            <a:spLocks noGrp="1"/>
          </p:cNvSpPr>
          <p:nvPr>
            <p:ph type="body" sz="quarter" idx="128" hasCustomPrompt="1"/>
          </p:nvPr>
        </p:nvSpPr>
        <p:spPr>
          <a:xfrm>
            <a:off x="626126" y="6796792"/>
            <a:ext cx="669273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Mobilni telefon</a:t>
            </a:r>
            <a:endParaRPr lang="sr-Latn-CS" noProof="0" dirty="0"/>
          </a:p>
        </p:txBody>
      </p:sp>
      <p:sp>
        <p:nvSpPr>
          <p:cNvPr id="213" name="Čuvar mesta za tekst 31"/>
          <p:cNvSpPr>
            <a:spLocks noGrp="1"/>
          </p:cNvSpPr>
          <p:nvPr>
            <p:ph type="body" sz="quarter" idx="129" hasCustomPrompt="1"/>
          </p:nvPr>
        </p:nvSpPr>
        <p:spPr>
          <a:xfrm>
            <a:off x="1108525" y="6675159"/>
            <a:ext cx="102841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[Broj telefona]</a:t>
            </a:r>
            <a:endParaRPr lang="sr-Latn-CS" noProof="0" dirty="0"/>
          </a:p>
        </p:txBody>
      </p:sp>
      <p:sp>
        <p:nvSpPr>
          <p:cNvPr id="214" name="Čuvar mesta za tekst 31"/>
          <p:cNvSpPr>
            <a:spLocks noGrp="1"/>
          </p:cNvSpPr>
          <p:nvPr>
            <p:ph type="body" sz="quarter" idx="130" hasCustomPrompt="1"/>
          </p:nvPr>
        </p:nvSpPr>
        <p:spPr>
          <a:xfrm>
            <a:off x="1295400" y="6796792"/>
            <a:ext cx="841062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[Broj telefona]</a:t>
            </a:r>
            <a:endParaRPr lang="sr-Latn-CS" noProof="0" dirty="0"/>
          </a:p>
        </p:txBody>
      </p:sp>
      <p:sp>
        <p:nvSpPr>
          <p:cNvPr id="216" name="blok boja"/>
          <p:cNvSpPr/>
          <p:nvPr userDrawn="1"/>
        </p:nvSpPr>
        <p:spPr bwMode="gray">
          <a:xfrm>
            <a:off x="24207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CS" noProof="0" dirty="0"/>
          </a:p>
        </p:txBody>
      </p:sp>
      <p:sp>
        <p:nvSpPr>
          <p:cNvPr id="217" name="Čuvar mesta za tekst 21"/>
          <p:cNvSpPr>
            <a:spLocks noGrp="1"/>
          </p:cNvSpPr>
          <p:nvPr>
            <p:ph type="body" sz="quarter" idx="131" hasCustomPrompt="1"/>
          </p:nvPr>
        </p:nvSpPr>
        <p:spPr>
          <a:xfrm>
            <a:off x="2454927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[NASLOV]</a:t>
            </a:r>
            <a:endParaRPr lang="sr-Latn-CS" noProof="0" dirty="0"/>
          </a:p>
        </p:txBody>
      </p:sp>
      <p:sp>
        <p:nvSpPr>
          <p:cNvPr id="218" name="Čuvar mesta za tekst 19"/>
          <p:cNvSpPr>
            <a:spLocks noGrp="1"/>
          </p:cNvSpPr>
          <p:nvPr>
            <p:ph type="body" sz="quarter" idx="132" hasCustomPrompt="1"/>
          </p:nvPr>
        </p:nvSpPr>
        <p:spPr bwMode="white">
          <a:xfrm>
            <a:off x="2454927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noProof="0" dirty="0" smtClean="0"/>
              <a:t>Ovde otkucajte ime</a:t>
            </a:r>
            <a:endParaRPr lang="sr-Latn-CS" noProof="0" dirty="0"/>
          </a:p>
        </p:txBody>
      </p:sp>
      <p:sp>
        <p:nvSpPr>
          <p:cNvPr id="219" name="Čuvar mesta za tekst 21"/>
          <p:cNvSpPr>
            <a:spLocks noGrp="1"/>
          </p:cNvSpPr>
          <p:nvPr>
            <p:ph type="body" sz="quarter" idx="133" hasCustomPrompt="1"/>
          </p:nvPr>
        </p:nvSpPr>
        <p:spPr>
          <a:xfrm>
            <a:off x="2454927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[E-pošta]</a:t>
            </a:r>
            <a:endParaRPr lang="sr-Latn-CS" noProof="0" dirty="0"/>
          </a:p>
        </p:txBody>
      </p:sp>
      <p:sp>
        <p:nvSpPr>
          <p:cNvPr id="220" name="Čuvar mesta za tekst 31"/>
          <p:cNvSpPr>
            <a:spLocks noGrp="1"/>
          </p:cNvSpPr>
          <p:nvPr>
            <p:ph type="body" sz="quarter" idx="134" hasCustomPrompt="1"/>
          </p:nvPr>
        </p:nvSpPr>
        <p:spPr>
          <a:xfrm>
            <a:off x="2454927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[Ulica i broj]</a:t>
            </a:r>
            <a:endParaRPr lang="sr-Latn-CS" noProof="0" dirty="0"/>
          </a:p>
        </p:txBody>
      </p:sp>
      <p:sp>
        <p:nvSpPr>
          <p:cNvPr id="221" name="Čuvar mesta za tekst 31"/>
          <p:cNvSpPr>
            <a:spLocks noGrp="1"/>
          </p:cNvSpPr>
          <p:nvPr>
            <p:ph type="body" sz="quarter" idx="135" hasCustomPrompt="1"/>
          </p:nvPr>
        </p:nvSpPr>
        <p:spPr>
          <a:xfrm>
            <a:off x="2454927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[Grad, država i poštanski broj]</a:t>
            </a:r>
            <a:endParaRPr lang="sr-Latn-CS" noProof="0" dirty="0"/>
          </a:p>
        </p:txBody>
      </p:sp>
      <p:sp>
        <p:nvSpPr>
          <p:cNvPr id="222" name="Čuvar mesta za tekst 31"/>
          <p:cNvSpPr>
            <a:spLocks noGrp="1"/>
          </p:cNvSpPr>
          <p:nvPr>
            <p:ph type="body" sz="quarter" idx="136" hasCustomPrompt="1"/>
          </p:nvPr>
        </p:nvSpPr>
        <p:spPr>
          <a:xfrm>
            <a:off x="2454927" y="6675159"/>
            <a:ext cx="4824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Kancelarija</a:t>
            </a:r>
            <a:endParaRPr lang="sr-Latn-CS" noProof="0" dirty="0"/>
          </a:p>
        </p:txBody>
      </p:sp>
      <p:sp>
        <p:nvSpPr>
          <p:cNvPr id="223" name="Čuvar mesta za tekst 31"/>
          <p:cNvSpPr>
            <a:spLocks noGrp="1"/>
          </p:cNvSpPr>
          <p:nvPr>
            <p:ph type="body" sz="quarter" idx="137" hasCustomPrompt="1"/>
          </p:nvPr>
        </p:nvSpPr>
        <p:spPr>
          <a:xfrm>
            <a:off x="2454926" y="6796792"/>
            <a:ext cx="669273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Mobilni telefon</a:t>
            </a:r>
            <a:endParaRPr lang="sr-Latn-CS" noProof="0" dirty="0"/>
          </a:p>
        </p:txBody>
      </p:sp>
      <p:sp>
        <p:nvSpPr>
          <p:cNvPr id="224" name="Čuvar mesta za tekst 31"/>
          <p:cNvSpPr>
            <a:spLocks noGrp="1"/>
          </p:cNvSpPr>
          <p:nvPr>
            <p:ph type="body" sz="quarter" idx="138" hasCustomPrompt="1"/>
          </p:nvPr>
        </p:nvSpPr>
        <p:spPr>
          <a:xfrm>
            <a:off x="2937327" y="6675159"/>
            <a:ext cx="1028408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[Broj telefona]</a:t>
            </a:r>
            <a:endParaRPr lang="sr-Latn-CS" noProof="0" dirty="0"/>
          </a:p>
        </p:txBody>
      </p:sp>
      <p:sp>
        <p:nvSpPr>
          <p:cNvPr id="225" name="Čuvar mesta za tekst 31"/>
          <p:cNvSpPr>
            <a:spLocks noGrp="1"/>
          </p:cNvSpPr>
          <p:nvPr>
            <p:ph type="body" sz="quarter" idx="139" hasCustomPrompt="1"/>
          </p:nvPr>
        </p:nvSpPr>
        <p:spPr>
          <a:xfrm>
            <a:off x="3124200" y="6796792"/>
            <a:ext cx="841062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[Broj telefona]</a:t>
            </a:r>
            <a:endParaRPr lang="sr-Latn-CS" noProof="0" dirty="0"/>
          </a:p>
        </p:txBody>
      </p:sp>
      <p:sp>
        <p:nvSpPr>
          <p:cNvPr id="227" name="blok boja"/>
          <p:cNvSpPr/>
          <p:nvPr userDrawn="1"/>
        </p:nvSpPr>
        <p:spPr bwMode="gray">
          <a:xfrm>
            <a:off x="4250389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CS" noProof="0" dirty="0"/>
          </a:p>
        </p:txBody>
      </p:sp>
      <p:sp>
        <p:nvSpPr>
          <p:cNvPr id="228" name="Čuvar mesta za tekst 21"/>
          <p:cNvSpPr>
            <a:spLocks noGrp="1"/>
          </p:cNvSpPr>
          <p:nvPr>
            <p:ph type="body" sz="quarter" idx="140" hasCustomPrompt="1"/>
          </p:nvPr>
        </p:nvSpPr>
        <p:spPr>
          <a:xfrm>
            <a:off x="4284572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[NASLOV]</a:t>
            </a:r>
            <a:endParaRPr lang="sr-Latn-CS" noProof="0" dirty="0"/>
          </a:p>
        </p:txBody>
      </p:sp>
      <p:sp>
        <p:nvSpPr>
          <p:cNvPr id="229" name="Čuvar mesta za tekst 19"/>
          <p:cNvSpPr>
            <a:spLocks noGrp="1"/>
          </p:cNvSpPr>
          <p:nvPr>
            <p:ph type="body" sz="quarter" idx="141" hasCustomPrompt="1"/>
          </p:nvPr>
        </p:nvSpPr>
        <p:spPr bwMode="white">
          <a:xfrm>
            <a:off x="4284572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noProof="0" dirty="0" smtClean="0"/>
              <a:t>Ovde otkucajte ime</a:t>
            </a:r>
            <a:endParaRPr lang="sr-Latn-CS" noProof="0" dirty="0"/>
          </a:p>
        </p:txBody>
      </p:sp>
      <p:sp>
        <p:nvSpPr>
          <p:cNvPr id="230" name="Čuvar mesta za tekst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284572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[E-pošta]</a:t>
            </a:r>
            <a:endParaRPr lang="sr-Latn-CS" noProof="0" dirty="0"/>
          </a:p>
        </p:txBody>
      </p:sp>
      <p:sp>
        <p:nvSpPr>
          <p:cNvPr id="231" name="Čuvar mesta za tekst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284572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[Ulica i broj]</a:t>
            </a:r>
            <a:endParaRPr lang="sr-Latn-CS" noProof="0" dirty="0"/>
          </a:p>
        </p:txBody>
      </p:sp>
      <p:sp>
        <p:nvSpPr>
          <p:cNvPr id="232" name="Čuvar mesta za tekst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284572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[Grad, država i poštanski broj]</a:t>
            </a:r>
            <a:endParaRPr lang="sr-Latn-CS" noProof="0" dirty="0"/>
          </a:p>
        </p:txBody>
      </p:sp>
      <p:sp>
        <p:nvSpPr>
          <p:cNvPr id="233" name="Čuvar mesta za tekst 31"/>
          <p:cNvSpPr>
            <a:spLocks noGrp="1"/>
          </p:cNvSpPr>
          <p:nvPr>
            <p:ph type="body" sz="quarter" idx="145" hasCustomPrompt="1"/>
          </p:nvPr>
        </p:nvSpPr>
        <p:spPr>
          <a:xfrm>
            <a:off x="4284572" y="6675159"/>
            <a:ext cx="4824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Kancelarija</a:t>
            </a:r>
            <a:endParaRPr lang="sr-Latn-CS" noProof="0" dirty="0"/>
          </a:p>
        </p:txBody>
      </p:sp>
      <p:sp>
        <p:nvSpPr>
          <p:cNvPr id="234" name="Čuvar mesta za tekst 31"/>
          <p:cNvSpPr>
            <a:spLocks noGrp="1"/>
          </p:cNvSpPr>
          <p:nvPr>
            <p:ph type="body" sz="quarter" idx="146" hasCustomPrompt="1"/>
          </p:nvPr>
        </p:nvSpPr>
        <p:spPr>
          <a:xfrm>
            <a:off x="4284571" y="6796792"/>
            <a:ext cx="669599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Mobilni telefon</a:t>
            </a:r>
            <a:endParaRPr lang="sr-Latn-CS" noProof="0" dirty="0"/>
          </a:p>
        </p:txBody>
      </p:sp>
      <p:sp>
        <p:nvSpPr>
          <p:cNvPr id="235" name="Čuvar mesta za tekst 31"/>
          <p:cNvSpPr>
            <a:spLocks noGrp="1"/>
          </p:cNvSpPr>
          <p:nvPr>
            <p:ph type="body" sz="quarter" idx="147" hasCustomPrompt="1"/>
          </p:nvPr>
        </p:nvSpPr>
        <p:spPr>
          <a:xfrm>
            <a:off x="4766972" y="6675159"/>
            <a:ext cx="1028408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[Broj telefona]</a:t>
            </a:r>
            <a:endParaRPr lang="sr-Latn-CS" noProof="0" dirty="0"/>
          </a:p>
        </p:txBody>
      </p:sp>
      <p:sp>
        <p:nvSpPr>
          <p:cNvPr id="236" name="Čuvar mesta za tekst 31"/>
          <p:cNvSpPr>
            <a:spLocks noGrp="1"/>
          </p:cNvSpPr>
          <p:nvPr>
            <p:ph type="body" sz="quarter" idx="148" hasCustomPrompt="1"/>
          </p:nvPr>
        </p:nvSpPr>
        <p:spPr>
          <a:xfrm>
            <a:off x="4954170" y="6796792"/>
            <a:ext cx="840736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[Broj telefona]</a:t>
            </a:r>
            <a:endParaRPr lang="sr-Latn-CS" noProof="0" dirty="0"/>
          </a:p>
        </p:txBody>
      </p:sp>
      <p:sp>
        <p:nvSpPr>
          <p:cNvPr id="238" name="blok boja"/>
          <p:cNvSpPr/>
          <p:nvPr userDrawn="1"/>
        </p:nvSpPr>
        <p:spPr bwMode="gray">
          <a:xfrm>
            <a:off x="60783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CS" noProof="0" dirty="0"/>
          </a:p>
        </p:txBody>
      </p:sp>
      <p:sp>
        <p:nvSpPr>
          <p:cNvPr id="239" name="Čuvar mesta za tekst 21"/>
          <p:cNvSpPr>
            <a:spLocks noGrp="1"/>
          </p:cNvSpPr>
          <p:nvPr>
            <p:ph type="body" sz="quarter" idx="149" hasCustomPrompt="1"/>
          </p:nvPr>
        </p:nvSpPr>
        <p:spPr>
          <a:xfrm>
            <a:off x="6112527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[NASLOV]</a:t>
            </a:r>
            <a:endParaRPr lang="sr-Latn-CS" noProof="0" dirty="0"/>
          </a:p>
        </p:txBody>
      </p:sp>
      <p:sp>
        <p:nvSpPr>
          <p:cNvPr id="240" name="Čuvar mesta za tekst 19"/>
          <p:cNvSpPr>
            <a:spLocks noGrp="1"/>
          </p:cNvSpPr>
          <p:nvPr>
            <p:ph type="body" sz="quarter" idx="150" hasCustomPrompt="1"/>
          </p:nvPr>
        </p:nvSpPr>
        <p:spPr bwMode="white">
          <a:xfrm>
            <a:off x="6112527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noProof="0" dirty="0" smtClean="0"/>
              <a:t>Ovde otkucajte ime</a:t>
            </a:r>
            <a:endParaRPr lang="sr-Latn-CS" noProof="0" dirty="0"/>
          </a:p>
        </p:txBody>
      </p:sp>
      <p:sp>
        <p:nvSpPr>
          <p:cNvPr id="241" name="Čuvar mesta za tekst 21"/>
          <p:cNvSpPr>
            <a:spLocks noGrp="1"/>
          </p:cNvSpPr>
          <p:nvPr>
            <p:ph type="body" sz="quarter" idx="151" hasCustomPrompt="1"/>
          </p:nvPr>
        </p:nvSpPr>
        <p:spPr>
          <a:xfrm>
            <a:off x="6112527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[E-pošta]</a:t>
            </a:r>
            <a:endParaRPr lang="sr-Latn-CS" noProof="0" dirty="0"/>
          </a:p>
        </p:txBody>
      </p:sp>
      <p:sp>
        <p:nvSpPr>
          <p:cNvPr id="242" name="Čuvar mesta za tekst 31"/>
          <p:cNvSpPr>
            <a:spLocks noGrp="1"/>
          </p:cNvSpPr>
          <p:nvPr>
            <p:ph type="body" sz="quarter" idx="152" hasCustomPrompt="1"/>
          </p:nvPr>
        </p:nvSpPr>
        <p:spPr>
          <a:xfrm>
            <a:off x="6112527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[Ulica i broj]</a:t>
            </a:r>
            <a:endParaRPr lang="sr-Latn-CS" noProof="0" dirty="0"/>
          </a:p>
        </p:txBody>
      </p:sp>
      <p:sp>
        <p:nvSpPr>
          <p:cNvPr id="243" name="Čuvar mesta za tekst 31"/>
          <p:cNvSpPr>
            <a:spLocks noGrp="1"/>
          </p:cNvSpPr>
          <p:nvPr>
            <p:ph type="body" sz="quarter" idx="153" hasCustomPrompt="1"/>
          </p:nvPr>
        </p:nvSpPr>
        <p:spPr>
          <a:xfrm>
            <a:off x="6112527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[Grad, država i poštanski broj]</a:t>
            </a:r>
            <a:endParaRPr lang="sr-Latn-CS" noProof="0" dirty="0"/>
          </a:p>
        </p:txBody>
      </p:sp>
      <p:sp>
        <p:nvSpPr>
          <p:cNvPr id="244" name="Čuvar mesta za tekst 31"/>
          <p:cNvSpPr>
            <a:spLocks noGrp="1"/>
          </p:cNvSpPr>
          <p:nvPr>
            <p:ph type="body" sz="quarter" idx="154" hasCustomPrompt="1"/>
          </p:nvPr>
        </p:nvSpPr>
        <p:spPr>
          <a:xfrm>
            <a:off x="6112527" y="6675159"/>
            <a:ext cx="4824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Kancelarija</a:t>
            </a:r>
            <a:endParaRPr lang="sr-Latn-CS" noProof="0" dirty="0"/>
          </a:p>
        </p:txBody>
      </p:sp>
      <p:sp>
        <p:nvSpPr>
          <p:cNvPr id="245" name="Čuvar mesta za tekst 31"/>
          <p:cNvSpPr>
            <a:spLocks noGrp="1"/>
          </p:cNvSpPr>
          <p:nvPr>
            <p:ph type="body" sz="quarter" idx="155" hasCustomPrompt="1"/>
          </p:nvPr>
        </p:nvSpPr>
        <p:spPr>
          <a:xfrm>
            <a:off x="6112526" y="6796792"/>
            <a:ext cx="669599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Mobilni telefon</a:t>
            </a:r>
            <a:endParaRPr lang="sr-Latn-CS" noProof="0" dirty="0"/>
          </a:p>
        </p:txBody>
      </p:sp>
      <p:sp>
        <p:nvSpPr>
          <p:cNvPr id="246" name="Čuvar mesta za tekst 31"/>
          <p:cNvSpPr>
            <a:spLocks noGrp="1"/>
          </p:cNvSpPr>
          <p:nvPr>
            <p:ph type="body" sz="quarter" idx="156" hasCustomPrompt="1"/>
          </p:nvPr>
        </p:nvSpPr>
        <p:spPr>
          <a:xfrm>
            <a:off x="6594927" y="6675159"/>
            <a:ext cx="1028408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[Broj telefona]</a:t>
            </a:r>
            <a:endParaRPr lang="sr-Latn-CS" noProof="0" dirty="0"/>
          </a:p>
        </p:txBody>
      </p:sp>
      <p:sp>
        <p:nvSpPr>
          <p:cNvPr id="247" name="Čuvar mesta za tekst 31"/>
          <p:cNvSpPr>
            <a:spLocks noGrp="1"/>
          </p:cNvSpPr>
          <p:nvPr>
            <p:ph type="body" sz="quarter" idx="157" hasCustomPrompt="1"/>
          </p:nvPr>
        </p:nvSpPr>
        <p:spPr>
          <a:xfrm>
            <a:off x="6782124" y="6796792"/>
            <a:ext cx="840737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[Broj telefona]</a:t>
            </a:r>
            <a:endParaRPr lang="sr-Latn-CS" noProof="0" dirty="0"/>
          </a:p>
        </p:txBody>
      </p:sp>
      <p:sp>
        <p:nvSpPr>
          <p:cNvPr id="249" name="blok boja"/>
          <p:cNvSpPr/>
          <p:nvPr userDrawn="1"/>
        </p:nvSpPr>
        <p:spPr bwMode="gray">
          <a:xfrm>
            <a:off x="791290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CS" noProof="0" dirty="0"/>
          </a:p>
        </p:txBody>
      </p:sp>
      <p:sp>
        <p:nvSpPr>
          <p:cNvPr id="250" name="Čuvar mesta za tekst 21"/>
          <p:cNvSpPr>
            <a:spLocks noGrp="1"/>
          </p:cNvSpPr>
          <p:nvPr>
            <p:ph type="body" sz="quarter" idx="158" hasCustomPrompt="1"/>
          </p:nvPr>
        </p:nvSpPr>
        <p:spPr>
          <a:xfrm>
            <a:off x="7947087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[NASLOV]</a:t>
            </a:r>
            <a:endParaRPr lang="sr-Latn-CS" noProof="0" dirty="0"/>
          </a:p>
        </p:txBody>
      </p:sp>
      <p:sp>
        <p:nvSpPr>
          <p:cNvPr id="251" name="Čuvar mesta za tekst 19"/>
          <p:cNvSpPr>
            <a:spLocks noGrp="1"/>
          </p:cNvSpPr>
          <p:nvPr>
            <p:ph type="body" sz="quarter" idx="159" hasCustomPrompt="1"/>
          </p:nvPr>
        </p:nvSpPr>
        <p:spPr bwMode="white">
          <a:xfrm>
            <a:off x="7947087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noProof="0" dirty="0" smtClean="0"/>
              <a:t>Ovde otkucajte ime</a:t>
            </a:r>
            <a:endParaRPr lang="sr-Latn-CS" noProof="0" dirty="0"/>
          </a:p>
        </p:txBody>
      </p:sp>
      <p:sp>
        <p:nvSpPr>
          <p:cNvPr id="252" name="Čuvar mesta za tekst 21"/>
          <p:cNvSpPr>
            <a:spLocks noGrp="1"/>
          </p:cNvSpPr>
          <p:nvPr>
            <p:ph type="body" sz="quarter" idx="160" hasCustomPrompt="1"/>
          </p:nvPr>
        </p:nvSpPr>
        <p:spPr>
          <a:xfrm>
            <a:off x="7947087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[E-pošta]</a:t>
            </a:r>
            <a:endParaRPr lang="sr-Latn-CS" noProof="0" dirty="0"/>
          </a:p>
        </p:txBody>
      </p:sp>
      <p:sp>
        <p:nvSpPr>
          <p:cNvPr id="253" name="Čuvar mesta za tekst 31"/>
          <p:cNvSpPr>
            <a:spLocks noGrp="1"/>
          </p:cNvSpPr>
          <p:nvPr>
            <p:ph type="body" sz="quarter" idx="161" hasCustomPrompt="1"/>
          </p:nvPr>
        </p:nvSpPr>
        <p:spPr>
          <a:xfrm>
            <a:off x="7947087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[Ulica i broj]</a:t>
            </a:r>
            <a:endParaRPr lang="sr-Latn-CS" noProof="0" dirty="0"/>
          </a:p>
        </p:txBody>
      </p:sp>
      <p:sp>
        <p:nvSpPr>
          <p:cNvPr id="254" name="Čuvar mesta za tekst 31"/>
          <p:cNvSpPr>
            <a:spLocks noGrp="1"/>
          </p:cNvSpPr>
          <p:nvPr>
            <p:ph type="body" sz="quarter" idx="162" hasCustomPrompt="1"/>
          </p:nvPr>
        </p:nvSpPr>
        <p:spPr>
          <a:xfrm>
            <a:off x="7947087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[Grad, država i poštanski broj]</a:t>
            </a:r>
            <a:endParaRPr lang="sr-Latn-CS" noProof="0" dirty="0"/>
          </a:p>
        </p:txBody>
      </p:sp>
      <p:sp>
        <p:nvSpPr>
          <p:cNvPr id="255" name="Čuvar mesta za tekst 31"/>
          <p:cNvSpPr>
            <a:spLocks noGrp="1"/>
          </p:cNvSpPr>
          <p:nvPr>
            <p:ph type="body" sz="quarter" idx="163" hasCustomPrompt="1"/>
          </p:nvPr>
        </p:nvSpPr>
        <p:spPr>
          <a:xfrm>
            <a:off x="7947087" y="6675159"/>
            <a:ext cx="4824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Kancelarija</a:t>
            </a:r>
            <a:endParaRPr lang="sr-Latn-CS" noProof="0" dirty="0"/>
          </a:p>
        </p:txBody>
      </p:sp>
      <p:sp>
        <p:nvSpPr>
          <p:cNvPr id="256" name="Čuvar mesta za tekst 31"/>
          <p:cNvSpPr>
            <a:spLocks noGrp="1"/>
          </p:cNvSpPr>
          <p:nvPr>
            <p:ph type="body" sz="quarter" idx="164" hasCustomPrompt="1"/>
          </p:nvPr>
        </p:nvSpPr>
        <p:spPr>
          <a:xfrm>
            <a:off x="7947086" y="6796792"/>
            <a:ext cx="669599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Mobilni telefon</a:t>
            </a:r>
            <a:endParaRPr lang="sr-Latn-CS" noProof="0" dirty="0"/>
          </a:p>
        </p:txBody>
      </p:sp>
      <p:sp>
        <p:nvSpPr>
          <p:cNvPr id="257" name="Čuvar mesta za tekst 31"/>
          <p:cNvSpPr>
            <a:spLocks noGrp="1"/>
          </p:cNvSpPr>
          <p:nvPr>
            <p:ph type="body" sz="quarter" idx="165" hasCustomPrompt="1"/>
          </p:nvPr>
        </p:nvSpPr>
        <p:spPr>
          <a:xfrm>
            <a:off x="8429487" y="6675159"/>
            <a:ext cx="1028408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[Broj telefona]</a:t>
            </a:r>
            <a:endParaRPr lang="sr-Latn-CS" noProof="0" dirty="0"/>
          </a:p>
        </p:txBody>
      </p:sp>
      <p:sp>
        <p:nvSpPr>
          <p:cNvPr id="258" name="Čuvar mesta za tekst 31"/>
          <p:cNvSpPr>
            <a:spLocks noGrp="1"/>
          </p:cNvSpPr>
          <p:nvPr>
            <p:ph type="body" sz="quarter" idx="166" hasCustomPrompt="1"/>
          </p:nvPr>
        </p:nvSpPr>
        <p:spPr>
          <a:xfrm>
            <a:off x="8616684" y="6796792"/>
            <a:ext cx="840737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sr-Latn-CS" noProof="0" dirty="0" smtClean="0"/>
              <a:t>[Broj telefona]</a:t>
            </a:r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koordinatna mreža vizitkarte" hidden="1"/>
          <p:cNvGrpSpPr/>
          <p:nvPr userDrawn="1"/>
        </p:nvGrpSpPr>
        <p:grpSpPr>
          <a:xfrm rot="5400000">
            <a:off x="1828800" y="-685800"/>
            <a:ext cx="6400800" cy="9144000"/>
            <a:chOff x="685800" y="452618"/>
            <a:chExt cx="6400800" cy="9148542"/>
          </a:xfrm>
        </p:grpSpPr>
        <p:sp>
          <p:nvSpPr>
            <p:cNvPr id="9" name="Pravougaonik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0" name="Pravougaonik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1" name="Pravougaonik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2" name="Pravougaonik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3" name="Pravougaonik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4" name="Pravougaonik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5" name="Pravougaonik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6" name="Pravougaonik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7" name="Pravougaonik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8" name="Pravougaonik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</p:grpSp>
      <p:sp>
        <p:nvSpPr>
          <p:cNvPr id="2" name="Čuvar mesta za naslov 1" hidden="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t>Kliknite da biste uredili stil za naslov mastera</a:t>
            </a:r>
            <a:endParaRPr lang="en-GB"/>
          </a:p>
        </p:txBody>
      </p:sp>
      <p:sp>
        <p:nvSpPr>
          <p:cNvPr id="3" name="Čuvar mesta za tekst 2" hidden="1"/>
          <p:cNvSpPr>
            <a:spLocks noGrp="1"/>
          </p:cNvSpPr>
          <p:nvPr>
            <p:ph type="body" idx="1"/>
          </p:nvPr>
        </p:nvSpPr>
        <p:spPr>
          <a:xfrm>
            <a:off x="502920" y="1813561"/>
            <a:ext cx="905256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t>Kliknite da biste uredili stilove za tekst mastera</a:t>
            </a:r>
          </a:p>
          <a:p>
            <a:pPr lvl="1" rtl="0"/>
            <a:r>
              <a:t>Drugi nivo</a:t>
            </a:r>
          </a:p>
          <a:p>
            <a:pPr lvl="2" rtl="0"/>
            <a:r>
              <a:t>Treći nivo</a:t>
            </a:r>
          </a:p>
          <a:p>
            <a:pPr lvl="3" rtl="0"/>
            <a:r>
              <a:t>Četvrti nivo</a:t>
            </a:r>
          </a:p>
          <a:p>
            <a:pPr lvl="4" rtl="0"/>
            <a:r>
              <a:t>Peti nivo</a:t>
            </a:r>
            <a:endParaRPr lang="en-GB"/>
          </a:p>
        </p:txBody>
      </p:sp>
      <p:sp>
        <p:nvSpPr>
          <p:cNvPr id="4" name="Čuvar mesta za datum 3" hidden="1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/>
              <a:t>31.07.2013.</a:t>
            </a:r>
            <a:endParaRPr/>
          </a:p>
        </p:txBody>
      </p:sp>
      <p:sp>
        <p:nvSpPr>
          <p:cNvPr id="5" name="Čuvar mesta za podnožje 4" hidden="1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6" name="Čuvar mesta za broj slajda 5" hidden="1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 userDrawn="1">
          <p15:clr>
            <a:srgbClr val="F26B43"/>
          </p15:clr>
        </p15:guide>
        <p15:guide id="2" orient="horz" pos="2448" userDrawn="1">
          <p15:clr>
            <a:srgbClr val="F26B43"/>
          </p15:clr>
        </p15:guide>
        <p15:guide id="3" pos="1440" userDrawn="1">
          <p15:clr>
            <a:srgbClr val="F26B43"/>
          </p15:clr>
        </p15:guide>
        <p15:guide id="4" pos="2592" userDrawn="1">
          <p15:clr>
            <a:srgbClr val="F26B43"/>
          </p15:clr>
        </p15:guide>
        <p15:guide id="5" pos="3744" userDrawn="1">
          <p15:clr>
            <a:srgbClr val="F26B43"/>
          </p15:clr>
        </p15:guide>
        <p15:guide id="6" pos="4896" userDrawn="1">
          <p15:clr>
            <a:srgbClr val="F26B43"/>
          </p15:clr>
        </p15:guide>
        <p15:guide id="7" pos="6048" userDrawn="1">
          <p15:clr>
            <a:srgbClr val="F26B43"/>
          </p15:clr>
        </p15:guide>
        <p15:guide id="8" orient="horz" pos="432" userDrawn="1">
          <p15:clr>
            <a:srgbClr val="F26B43"/>
          </p15:clr>
        </p15:guide>
        <p15:guide id="9" orient="horz" pos="4464" userDrawn="1">
          <p15:clr>
            <a:srgbClr val="F26B43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/ppt/media/image1.png" Id="rId3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Čuvar mesta za tekst 9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POTPREDSEDNIK</a:t>
            </a:r>
            <a:endParaRPr lang="sr-Latn-CS" dirty="0"/>
          </a:p>
        </p:txBody>
      </p:sp>
      <p:sp>
        <p:nvSpPr>
          <p:cNvPr id="93" name="Čuvar mesta za tekst 9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Ana Vlajković</a:t>
            </a:r>
            <a:endParaRPr lang="sr-Latn-CS" dirty="0"/>
          </a:p>
        </p:txBody>
      </p:sp>
      <p:sp>
        <p:nvSpPr>
          <p:cNvPr id="96" name="Čuvar mesta za tekst 95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avlajkovic@fabrikam.com</a:t>
            </a:r>
            <a:endParaRPr lang="sr-Latn-CS" dirty="0"/>
          </a:p>
        </p:txBody>
      </p:sp>
      <p:sp>
        <p:nvSpPr>
          <p:cNvPr id="95" name="Čuvar mesta za tekst 94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Prva ulica 1234</a:t>
            </a:r>
            <a:endParaRPr lang="sr-Latn-CS" dirty="0"/>
          </a:p>
        </p:txBody>
      </p:sp>
      <p:sp>
        <p:nvSpPr>
          <p:cNvPr id="97" name="Čuvar mesta za tekst 96"/>
          <p:cNvSpPr>
            <a:spLocks noGrp="1"/>
          </p:cNvSpPr>
          <p:nvPr>
            <p:ph type="body" sz="quarter" idx="81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11400 </a:t>
            </a:r>
            <a:r>
              <a:rPr lang="sr-Latn-CS" dirty="0" err="1" smtClean="0"/>
              <a:t>Barajevo</a:t>
            </a:r>
            <a:endParaRPr lang="sr-Latn-CS" dirty="0"/>
          </a:p>
        </p:txBody>
      </p:sp>
      <p:sp>
        <p:nvSpPr>
          <p:cNvPr id="98" name="Čuvar mesta za tekst 97"/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Kancelarija</a:t>
            </a:r>
            <a:endParaRPr lang="sr-Latn-CS" dirty="0"/>
          </a:p>
        </p:txBody>
      </p:sp>
      <p:sp>
        <p:nvSpPr>
          <p:cNvPr id="99" name="Čuvar mesta za tekst 98"/>
          <p:cNvSpPr>
            <a:spLocks noGrp="1"/>
          </p:cNvSpPr>
          <p:nvPr>
            <p:ph type="body" sz="quarter" idx="83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Mobilni telefon</a:t>
            </a:r>
            <a:endParaRPr lang="sr-Latn-CS" dirty="0"/>
          </a:p>
        </p:txBody>
      </p:sp>
      <p:sp>
        <p:nvSpPr>
          <p:cNvPr id="100" name="Čuvar mesta za tekst 99"/>
          <p:cNvSpPr>
            <a:spLocks noGrp="1"/>
          </p:cNvSpPr>
          <p:nvPr>
            <p:ph type="body" sz="quarter" idx="84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(011) 456 8852</a:t>
            </a:r>
            <a:endParaRPr lang="sr-Latn-CS" dirty="0"/>
          </a:p>
        </p:txBody>
      </p:sp>
      <p:sp>
        <p:nvSpPr>
          <p:cNvPr id="101" name="Čuvar mesta za tekst 100"/>
          <p:cNvSpPr>
            <a:spLocks noGrp="1"/>
          </p:cNvSpPr>
          <p:nvPr>
            <p:ph type="body" sz="quarter" idx="85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(011) 589 2735</a:t>
            </a:r>
            <a:endParaRPr lang="sr-Latn-CS" dirty="0"/>
          </a:p>
        </p:txBody>
      </p:sp>
      <p:sp>
        <p:nvSpPr>
          <p:cNvPr id="29" name="Čuvar mesta za tekst 28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0" name="Čuvar mesta za tekst 29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1" name="Čuvar mesta za tekst 30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4" name="Čuvar mesta za tekst 63"/>
          <p:cNvSpPr>
            <a:spLocks noGrp="1"/>
          </p:cNvSpPr>
          <p:nvPr>
            <p:ph type="body" sz="quarter" idx="8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5" name="Čuvar mesta za tekst 64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07" name="Čuvar mesta za tekst 106"/>
          <p:cNvSpPr>
            <a:spLocks noGrp="1"/>
          </p:cNvSpPr>
          <p:nvPr>
            <p:ph type="body" sz="quarter" idx="91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Kancelarija</a:t>
            </a:r>
            <a:endParaRPr lang="sr-Latn-CS" dirty="0"/>
          </a:p>
        </p:txBody>
      </p:sp>
      <p:sp>
        <p:nvSpPr>
          <p:cNvPr id="108" name="Čuvar mesta za tekst 107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Mobilni telefon</a:t>
            </a:r>
            <a:endParaRPr lang="sr-Latn-CS" dirty="0"/>
          </a:p>
        </p:txBody>
      </p:sp>
      <p:sp>
        <p:nvSpPr>
          <p:cNvPr id="66" name="Čuvar mesta za tekst 65"/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7" name="Čuvar mesta za tekst 66"/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8" name="Čuvar mesta za tekst 67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9" name="Čuvar mesta za tekst 68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0" name="Čuvar mesta za tekst 69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1" name="Čuvar mesta za tekst 70"/>
          <p:cNvSpPr>
            <a:spLocks noGrp="1"/>
          </p:cNvSpPr>
          <p:nvPr>
            <p:ph type="body" sz="quarter" idx="9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2" name="Čuvar mesta za tekst 71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16" name="Čuvar mesta za tekst 115"/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Kancelarija</a:t>
            </a:r>
            <a:endParaRPr lang="sr-Latn-CS" dirty="0"/>
          </a:p>
        </p:txBody>
      </p:sp>
      <p:sp>
        <p:nvSpPr>
          <p:cNvPr id="117" name="Čuvar mesta za tekst 116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Mobilni telefon</a:t>
            </a:r>
            <a:endParaRPr lang="sr-Latn-CS" dirty="0"/>
          </a:p>
        </p:txBody>
      </p:sp>
      <p:sp>
        <p:nvSpPr>
          <p:cNvPr id="73" name="Čuvar mesta za tekst 72"/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4" name="Čuvar mesta za tekst 73"/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5" name="Čuvar mesta za tekst 74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6" name="Čuvar mesta za tekst 75"/>
          <p:cNvSpPr>
            <a:spLocks noGrp="1"/>
          </p:cNvSpPr>
          <p:nvPr>
            <p:ph type="body" sz="quarter" idx="10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7" name="Čuvar mesta za tekst 76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8" name="Čuvar mesta za tekst 77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9" name="Čuvar mesta za tekst 78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25" name="Čuvar mesta za tekst 124"/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Kancelarija</a:t>
            </a:r>
            <a:endParaRPr lang="sr-Latn-CS" dirty="0"/>
          </a:p>
        </p:txBody>
      </p:sp>
      <p:sp>
        <p:nvSpPr>
          <p:cNvPr id="126" name="Čuvar mesta za tekst 125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Mobilni telefon</a:t>
            </a:r>
            <a:endParaRPr lang="sr-Latn-CS" dirty="0"/>
          </a:p>
        </p:txBody>
      </p:sp>
      <p:sp>
        <p:nvSpPr>
          <p:cNvPr id="80" name="Čuvar mesta za tekst 79"/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81" name="Čuvar mesta za tekst 80"/>
          <p:cNvSpPr>
            <a:spLocks noGrp="1"/>
          </p:cNvSpPr>
          <p:nvPr>
            <p:ph type="body" sz="quarter" idx="11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82" name="Čuvar mesta za tekst 81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83" name="Čuvar mesta za tekst 82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84" name="Čuvar mesta za tekst 83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85" name="Čuvar mesta za tekst 84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86" name="Čuvar mesta za tekst 85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34" name="Čuvar mesta za tekst 133"/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Kancelarija</a:t>
            </a:r>
            <a:endParaRPr lang="sr-Latn-CS" dirty="0"/>
          </a:p>
        </p:txBody>
      </p:sp>
      <p:sp>
        <p:nvSpPr>
          <p:cNvPr id="135" name="Čuvar mesta za tekst 134"/>
          <p:cNvSpPr>
            <a:spLocks noGrp="1"/>
          </p:cNvSpPr>
          <p:nvPr>
            <p:ph type="body" sz="quarter" idx="119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Mobilni telefon</a:t>
            </a:r>
            <a:endParaRPr lang="sr-Latn-CS" dirty="0"/>
          </a:p>
        </p:txBody>
      </p:sp>
      <p:sp>
        <p:nvSpPr>
          <p:cNvPr id="87" name="Čuvar mesta za tekst 86"/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88" name="Čuvar mesta za tekst 87"/>
          <p:cNvSpPr>
            <a:spLocks noGrp="1"/>
          </p:cNvSpPr>
          <p:nvPr>
            <p:ph type="body" sz="quarter" idx="12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89" name="Čuvar mesta za tekst 88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90" name="Čuvar mesta za tekst 89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91" name="Čuvar mesta za tekst 90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92" name="Čuvar mesta za tekst 91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88" name="Čuvar mesta za tekst 287"/>
          <p:cNvSpPr>
            <a:spLocks noGrp="1"/>
          </p:cNvSpPr>
          <p:nvPr>
            <p:ph type="body" sz="quarter" idx="12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43" name="Čuvar mesta za tekst 142"/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Kancelarija</a:t>
            </a:r>
            <a:endParaRPr lang="sr-Latn-CS" dirty="0"/>
          </a:p>
        </p:txBody>
      </p:sp>
      <p:sp>
        <p:nvSpPr>
          <p:cNvPr id="144" name="Čuvar mesta za tekst 143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Mobilni telefon</a:t>
            </a:r>
            <a:endParaRPr lang="sr-Latn-CS" dirty="0"/>
          </a:p>
        </p:txBody>
      </p:sp>
      <p:sp>
        <p:nvSpPr>
          <p:cNvPr id="289" name="Čuvar mesta za tekst 288"/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90" name="Čuvar mesta za tekst 289"/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91" name="Čuvar mesta za tekst 290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92" name="Čuvar mesta za tekst 291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93" name="Čuvar mesta za tekst 292"/>
          <p:cNvSpPr>
            <a:spLocks noGrp="1"/>
          </p:cNvSpPr>
          <p:nvPr>
            <p:ph type="body" sz="quarter" idx="13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94" name="Čuvar mesta za tekst 293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95" name="Čuvar mesta za tekst 294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52" name="Čuvar mesta za tekst 151"/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Kancelarija</a:t>
            </a:r>
            <a:endParaRPr lang="sr-Latn-CS" dirty="0"/>
          </a:p>
        </p:txBody>
      </p:sp>
      <p:sp>
        <p:nvSpPr>
          <p:cNvPr id="153" name="Čuvar mesta za tekst 152"/>
          <p:cNvSpPr>
            <a:spLocks noGrp="1"/>
          </p:cNvSpPr>
          <p:nvPr>
            <p:ph type="body" sz="quarter" idx="137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Mobilni telefon</a:t>
            </a:r>
            <a:endParaRPr lang="sr-Latn-CS" dirty="0"/>
          </a:p>
        </p:txBody>
      </p:sp>
      <p:sp>
        <p:nvSpPr>
          <p:cNvPr id="296" name="Čuvar mesta za tekst 295"/>
          <p:cNvSpPr>
            <a:spLocks noGrp="1"/>
          </p:cNvSpPr>
          <p:nvPr>
            <p:ph type="body" sz="quarter" idx="13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97" name="Čuvar mesta za tekst 296"/>
          <p:cNvSpPr>
            <a:spLocks noGrp="1"/>
          </p:cNvSpPr>
          <p:nvPr>
            <p:ph type="body" sz="quarter" idx="13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98" name="Čuvar mesta za tekst 297"/>
          <p:cNvSpPr>
            <a:spLocks noGrp="1"/>
          </p:cNvSpPr>
          <p:nvPr>
            <p:ph type="body" sz="quarter" idx="14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99" name="Čuvar mesta za tekst 298"/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00" name="Čuvar mesta za tekst 299"/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03" name="Čuvar mesta za tekst 102"/>
          <p:cNvSpPr>
            <a:spLocks noGrp="1"/>
          </p:cNvSpPr>
          <p:nvPr>
            <p:ph type="body" sz="quarter" idx="14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04" name="Čuvar mesta za tekst 103"/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61" name="Čuvar mesta za tekst 160"/>
          <p:cNvSpPr>
            <a:spLocks noGrp="1"/>
          </p:cNvSpPr>
          <p:nvPr>
            <p:ph type="body" sz="quarter" idx="145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Kancelarija</a:t>
            </a:r>
            <a:endParaRPr lang="sr-Latn-CS" dirty="0"/>
          </a:p>
        </p:txBody>
      </p:sp>
      <p:sp>
        <p:nvSpPr>
          <p:cNvPr id="162" name="Čuvar mesta za tekst 161"/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Mobilni telefon</a:t>
            </a:r>
            <a:endParaRPr lang="sr-Latn-CS" dirty="0"/>
          </a:p>
        </p:txBody>
      </p:sp>
      <p:sp>
        <p:nvSpPr>
          <p:cNvPr id="105" name="Čuvar mesta za tekst 104"/>
          <p:cNvSpPr>
            <a:spLocks noGrp="1"/>
          </p:cNvSpPr>
          <p:nvPr>
            <p:ph type="body" sz="quarter" idx="14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06" name="Čuvar mesta za tekst 105"/>
          <p:cNvSpPr>
            <a:spLocks noGrp="1"/>
          </p:cNvSpPr>
          <p:nvPr>
            <p:ph type="body" sz="quarter" idx="14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09" name="Čuvar mesta za tekst 108"/>
          <p:cNvSpPr>
            <a:spLocks noGrp="1"/>
          </p:cNvSpPr>
          <p:nvPr>
            <p:ph type="body" sz="quarter" idx="14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10" name="Čuvar mesta za tekst 109"/>
          <p:cNvSpPr>
            <a:spLocks noGrp="1"/>
          </p:cNvSpPr>
          <p:nvPr>
            <p:ph type="body" sz="quarter" idx="15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11" name="Čuvar mesta za tekst 110"/>
          <p:cNvSpPr>
            <a:spLocks noGrp="1"/>
          </p:cNvSpPr>
          <p:nvPr>
            <p:ph type="body" sz="quarter" idx="15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12" name="Čuvar mesta za tekst 111"/>
          <p:cNvSpPr>
            <a:spLocks noGrp="1"/>
          </p:cNvSpPr>
          <p:nvPr>
            <p:ph type="body" sz="quarter" idx="15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13" name="Čuvar mesta za tekst 112"/>
          <p:cNvSpPr>
            <a:spLocks noGrp="1"/>
          </p:cNvSpPr>
          <p:nvPr>
            <p:ph type="body" sz="quarter" idx="15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70" name="Čuvar mesta za tekst 169"/>
          <p:cNvSpPr>
            <a:spLocks noGrp="1"/>
          </p:cNvSpPr>
          <p:nvPr>
            <p:ph type="body" sz="quarter" idx="154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Kancelarija</a:t>
            </a:r>
            <a:endParaRPr lang="sr-Latn-CS" dirty="0"/>
          </a:p>
        </p:txBody>
      </p:sp>
      <p:sp>
        <p:nvSpPr>
          <p:cNvPr id="171" name="Čuvar mesta za tekst 170"/>
          <p:cNvSpPr>
            <a:spLocks noGrp="1"/>
          </p:cNvSpPr>
          <p:nvPr>
            <p:ph type="body" sz="quarter" idx="155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Mobilni telefon</a:t>
            </a:r>
            <a:endParaRPr lang="sr-Latn-CS" dirty="0"/>
          </a:p>
        </p:txBody>
      </p:sp>
      <p:sp>
        <p:nvSpPr>
          <p:cNvPr id="114" name="Čuvar mesta za tekst 113"/>
          <p:cNvSpPr>
            <a:spLocks noGrp="1"/>
          </p:cNvSpPr>
          <p:nvPr>
            <p:ph type="body" sz="quarter" idx="15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15" name="Čuvar mesta za tekst 114"/>
          <p:cNvSpPr>
            <a:spLocks noGrp="1"/>
          </p:cNvSpPr>
          <p:nvPr>
            <p:ph type="body" sz="quarter" idx="15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18" name="Čuvar mesta za tekst 117"/>
          <p:cNvSpPr>
            <a:spLocks noGrp="1"/>
          </p:cNvSpPr>
          <p:nvPr>
            <p:ph type="body" sz="quarter" idx="15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19" name="Čuvar mesta za tekst 118"/>
          <p:cNvSpPr>
            <a:spLocks noGrp="1"/>
          </p:cNvSpPr>
          <p:nvPr>
            <p:ph type="body" sz="quarter" idx="15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20" name="Čuvar mesta za tekst 119"/>
          <p:cNvSpPr>
            <a:spLocks noGrp="1"/>
          </p:cNvSpPr>
          <p:nvPr>
            <p:ph type="body" sz="quarter" idx="16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21" name="Čuvar mesta za tekst 120"/>
          <p:cNvSpPr>
            <a:spLocks noGrp="1"/>
          </p:cNvSpPr>
          <p:nvPr>
            <p:ph type="body" sz="quarter" idx="16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22" name="Čuvar mesta za tekst 121"/>
          <p:cNvSpPr>
            <a:spLocks noGrp="1"/>
          </p:cNvSpPr>
          <p:nvPr>
            <p:ph type="body" sz="quarter" idx="16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79" name="Čuvar mesta za tekst 178"/>
          <p:cNvSpPr>
            <a:spLocks noGrp="1"/>
          </p:cNvSpPr>
          <p:nvPr>
            <p:ph type="body" sz="quarter" idx="163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Kancelarija</a:t>
            </a:r>
            <a:endParaRPr lang="sr-Latn-CS" dirty="0"/>
          </a:p>
        </p:txBody>
      </p:sp>
      <p:sp>
        <p:nvSpPr>
          <p:cNvPr id="180" name="Čuvar mesta za tekst 179"/>
          <p:cNvSpPr>
            <a:spLocks noGrp="1"/>
          </p:cNvSpPr>
          <p:nvPr>
            <p:ph type="body" sz="quarter" idx="164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Mobilni telefon</a:t>
            </a:r>
            <a:endParaRPr lang="sr-Latn-CS" dirty="0"/>
          </a:p>
        </p:txBody>
      </p:sp>
      <p:sp>
        <p:nvSpPr>
          <p:cNvPr id="123" name="Čuvar mesta za tekst 122"/>
          <p:cNvSpPr>
            <a:spLocks noGrp="1"/>
          </p:cNvSpPr>
          <p:nvPr>
            <p:ph type="body" sz="quarter" idx="16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24" name="Čuvar mesta za tekst 123"/>
          <p:cNvSpPr>
            <a:spLocks noGrp="1"/>
          </p:cNvSpPr>
          <p:nvPr>
            <p:ph type="body" sz="quarter" idx="16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pic>
        <p:nvPicPr>
          <p:cNvPr id="183" name="Slika 18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45" y="873382"/>
            <a:ext cx="857428" cy="3343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Slika 36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172" y="873382"/>
            <a:ext cx="857428" cy="3343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Slika 36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972" y="873382"/>
            <a:ext cx="857428" cy="3343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Slika 36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772" y="873382"/>
            <a:ext cx="857428" cy="3343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Slika 3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572" y="873382"/>
            <a:ext cx="857428" cy="3343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Slika 36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45" y="4071695"/>
            <a:ext cx="857428" cy="3343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Slika 36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172" y="4071695"/>
            <a:ext cx="857428" cy="3343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Slika 36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972" y="4071695"/>
            <a:ext cx="857428" cy="3343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Slika 37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772" y="4071695"/>
            <a:ext cx="857428" cy="3343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Slika 37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572" y="4071695"/>
            <a:ext cx="857428" cy="3343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709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3.xml><?xml version="1.0" encoding="utf-8"?>
<a:theme xmlns:a="http://schemas.openxmlformats.org/drawingml/2006/main" name="Vertikalna vizitkarta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Office Theme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1.xml><?xml version="1.0" encoding="utf-8"?>
<a:theme xmlns:a="http://schemas.openxmlformats.org/drawingml/2006/main" name="Office Theme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3.xml><?xml version="1.0" encoding="utf-8"?>
<ds:datastoreItem xmlns:ds="http://schemas.openxmlformats.org/officeDocument/2006/customXml" ds:itemID="{A401E4BF-DD33-4AAA-BB32-49F4454E3708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9FD4DA08-A410-4210-A302-E0AF9B540D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1.xml><?xml version="1.0" encoding="utf-8"?>
<ds:datastoreItem xmlns:ds="http://schemas.openxmlformats.org/officeDocument/2006/customXml" ds:itemID="{ECFD9E6C-B8EF-4B8B-B50A-5CC8B03AC72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131</ap:Words>
  <ap:Application>Microsoft Office PowerPoint</ap:Application>
  <ap:PresentationFormat>Prilagođavanje</ap:PresentationFormat>
  <ap:Paragraphs>31</ap:Paragraphs>
  <ap:Slides>1</ap:Slides>
  <ap:Notes>1</ap:Notes>
  <ap:HiddenSlides>0</ap:HiddenSlides>
  <ap:MMClips>0</ap:MMClips>
  <ap:ScaleCrop>false</ap:ScaleCrop>
  <ap:HeadingPairs>
    <vt:vector baseType="variant" size="6">
      <vt:variant>
        <vt:lpstr>Korišćeni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ap:HeadingPairs>
  <ap:TitlesOfParts>
    <vt:vector baseType="lpstr" size="4">
      <vt:lpstr>Arial</vt:lpstr>
      <vt:lpstr>Calibri</vt:lpstr>
      <vt:lpstr>Vertikalna vizitkarta</vt:lpstr>
      <vt:lpstr>PowerPoint prezentacija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2013-07-31T14:29:05Z</dcterms:created>
  <dcterms:modified xsi:type="dcterms:W3CDTF">2014-03-20T10:37:40Z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