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7772400" cy="10058400"/>
  <p:notesSz cx="6858000" cy="9144000"/>
  <p:defaultTextStyle>
    <a:defPPr rtl="0">
      <a:defRPr lang="cs-CZ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6187" autoAdjust="0"/>
  </p:normalViewPr>
  <p:slideViewPr>
    <p:cSldViewPr>
      <p:cViewPr varScale="1">
        <p:scale>
          <a:sx n="91" d="100"/>
          <a:sy n="91" d="100"/>
        </p:scale>
        <p:origin x="1902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r-Latn-CS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BB60A9D9-3496-4DC1-82D4-7895B9BB05ED}" type="datetime1">
              <a:rPr lang="sr-Latn-CS" smtClean="0"/>
              <a:t>20.12.2013</a:t>
            </a:fld>
            <a:endParaRPr lang="sr-Latn-CS" dirty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r-Latn-CS" dirty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sr-Latn-CS" dirty="0" smtClean="0"/>
              <a:t>‹#›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r-Latn-CS" noProof="0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A6225F32-6F6E-4360-9654-5EFA736A9F05}" type="datetime1">
              <a:rPr lang="sr-Latn-CS" smtClean="0"/>
              <a:pPr/>
              <a:t>20.12.2013</a:t>
            </a:fld>
            <a:endParaRPr lang="sr-Latn-CS" dirty="0"/>
          </a:p>
        </p:txBody>
      </p:sp>
      <p:sp>
        <p:nvSpPr>
          <p:cNvPr id="4" name="Čuvar mesta za sliku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r-Latn-CS" noProof="0" dirty="0"/>
          </a:p>
        </p:txBody>
      </p:sp>
      <p:sp>
        <p:nvSpPr>
          <p:cNvPr id="5" name="Čuvar mesta za bel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r-Latn-CS" noProof="0" dirty="0" smtClean="0"/>
              <a:t>Kliknite i uredite tekst</a:t>
            </a:r>
          </a:p>
          <a:p>
            <a:pPr lvl="1" rtl="0"/>
            <a:r>
              <a:rPr lang="sr-Latn-CS" noProof="0" dirty="0" smtClean="0"/>
              <a:t>Drugi nivo</a:t>
            </a:r>
          </a:p>
          <a:p>
            <a:pPr lvl="2" rtl="0"/>
            <a:r>
              <a:rPr lang="sr-Latn-CS" noProof="0" dirty="0" smtClean="0"/>
              <a:t>Treći nivo</a:t>
            </a:r>
          </a:p>
          <a:p>
            <a:pPr lvl="3" rtl="0"/>
            <a:r>
              <a:rPr lang="sr-Latn-CS" noProof="0" dirty="0" smtClean="0"/>
              <a:t>Četvrti nivo</a:t>
            </a:r>
          </a:p>
          <a:p>
            <a:pPr lvl="4" rtl="0"/>
            <a:r>
              <a:rPr lang="sr-Latn-CS" noProof="0" dirty="0" smtClean="0"/>
              <a:t>Peti nivo</a:t>
            </a:r>
            <a:endParaRPr lang="sr-Latn-CS" noProof="0" dirty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r-Latn-CS" noProof="0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sr-Latn-CS" smtClean="0"/>
              <a:t>‹#›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Prilagodite ovaj natpis vlastitom porukom! Izaberite slovo i dodajte svoj tekst. Koristite jedan znak po slajdu.</a:t>
            </a:r>
            <a:endParaRPr lang="sr-Latn-CS" noProof="0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34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Prilagodite ovaj natpis vlastitom porukom! Izaberite slovo i dodajte svoj tekst. Koristite jedan znak po slajdu.</a:t>
            </a:r>
            <a:endParaRPr lang="sr-Latn-CS" noProof="0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627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Prilagodite ovaj natpis vlastitom porukom! Izaberite slovo i dodajte svoj tekst. Koristite jedan znak po slajdu.</a:t>
            </a:r>
            <a:endParaRPr lang="sr-Latn-CS" noProof="0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174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Prilagodite ovaj natpis vlastitom porukom! Izaberite slovo i dodajte svoj tekst. Koristite jedan znak po slajdu.</a:t>
            </a:r>
            <a:endParaRPr lang="sr-Latn-CS" noProof="0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327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Prilagodite ovaj natpis vlastitom porukom! Izaberite slovo i dodajte svoj tekst. Koristite jedan znak po slajdu.</a:t>
            </a:r>
            <a:endParaRPr lang="sr-Latn-CS" noProof="0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067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Prilagodite ovaj natpis vlastitom porukom! Izaberite slovo i dodajte svoj tekst. Koristite jedan znak po slajdu.</a:t>
            </a:r>
            <a:endParaRPr lang="sr-Latn-CS" noProof="0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933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Prilagodite ovaj natpis vlastitom porukom! Izaberite slovo i dodajte svoj tekst. Koristite jedan znak po slajdu.</a:t>
            </a:r>
            <a:endParaRPr lang="sr-Latn-CS" noProof="0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849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Prilagodite ovaj natpis vlastitom porukom! Izaberite slovo i dodajte svoj tekst. Koristite jedan znak po slajdu.</a:t>
            </a:r>
            <a:endParaRPr lang="sr-Latn-CS" noProof="0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726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Prilagodite ovaj natpis vlastitom porukom! Izaberite slovo i dodajte svoj tekst. Koristite jedan znak po slajdu.</a:t>
            </a:r>
            <a:endParaRPr lang="sr-Latn-CS" noProof="0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369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Prilagodite ovaj natpis vlastitom porukom! Izaberite slovo i dodajte svoj tekst. Koristite jedan znak po slajdu.</a:t>
            </a:r>
            <a:endParaRPr lang="sr-Latn-CS" noProof="0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1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Prilagodite ovaj natpis vlastitom porukom! Izaberite slovo i dodajte svoj tekst. Koristite jedan znak po slajdu.</a:t>
            </a:r>
            <a:endParaRPr lang="sr-Latn-CS" noProof="0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3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Prilagodite ovaj natpis vlastitom porukom! Izaberite slovo i dodajte svoj tekst. Koristite jedan znak po slajdu.</a:t>
            </a:r>
            <a:endParaRPr lang="sr-Latn-CS" noProof="0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378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Prilagodite ovaj natpis vlastitom porukom! Izaberite slovo i dodajte svoj tekst. Koristite jedan znak po slajdu.</a:t>
            </a:r>
            <a:endParaRPr lang="sr-Latn-CS" noProof="0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9811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Prilagodite ovaj natpis vlastitom porukom! Izaberite slovo i dodajte svoj tekst. Koristite jedan znak po slajdu.</a:t>
            </a:r>
            <a:endParaRPr lang="sr-Latn-CS" noProof="0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13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Prilagodite ovaj natpis vlastitom porukom! Izaberite slovo i dodajte svoj tekst. Koristite jedan znak po slajdu.</a:t>
            </a:r>
            <a:endParaRPr lang="sr-Latn-CS" noProof="0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40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Prilagodite ovaj natpis vlastitom porukom! Izaberite slovo i dodajte svoj tekst. Koristite jedan znak po slajdu.</a:t>
            </a:r>
            <a:endParaRPr lang="sr-Latn-CS" noProof="0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43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Prilagodite ovaj natpis vlastitom porukom! Izaberite slovo i dodajte svoj tekst. Koristite jedan znak po slajdu.</a:t>
            </a:r>
            <a:endParaRPr lang="sr-Latn-CS" noProof="0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47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Prilagodite ovaj natpis vlastitom porukom! Izaberite slovo i dodajte svoj tekst. Koristite jedan znak po slajdu.</a:t>
            </a:r>
            <a:endParaRPr lang="sr-Latn-CS" noProof="0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2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Prilagodite ovaj natpis vlastitom porukom! Izaberite slovo i dodajte svoj tekst. Koristite jedan znak po slajdu.</a:t>
            </a:r>
            <a:endParaRPr lang="sr-Latn-CS" noProof="0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31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Prilagodite ovaj natpis vlastitom porukom! Izaberite slovo i dodajte svoj tekst. Koristite jedan znak po slajdu.</a:t>
            </a:r>
            <a:endParaRPr lang="sr-Latn-CS" noProof="0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15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Prilagodite ovaj natpis vlastitom porukom! Izaberite slovo i dodajte svoj tekst. Koristite jedan znak po slajdu.</a:t>
            </a:r>
            <a:endParaRPr lang="sr-Latn-CS" noProof="0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353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Prava linija spajanja 13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CS" sz="2207" noProof="0" dirty="0"/>
          </a:p>
        </p:txBody>
      </p:sp>
      <p:cxnSp>
        <p:nvCxnSpPr>
          <p:cNvPr id="11" name="Prava linija spajanja 10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rava linija spajanja 11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jamant 8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CS" sz="2207" noProof="0" dirty="0"/>
          </a:p>
        </p:txBody>
      </p:sp>
      <p:sp>
        <p:nvSpPr>
          <p:cNvPr id="2" name="Naslov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sr-Latn-CS" noProof="0" dirty="0" smtClean="0"/>
              <a:t>x</a:t>
            </a:r>
            <a:endParaRPr lang="sr-Latn-CS" noProof="0" dirty="0"/>
          </a:p>
        </p:txBody>
      </p:sp>
      <p:sp>
        <p:nvSpPr>
          <p:cNvPr id="15" name="Okvir za tekst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sr-Latn-CS" sz="1320" noProof="0" dirty="0" smtClean="0"/>
              <a:t>Isecite duž isprekidane linije</a:t>
            </a:r>
            <a:endParaRPr lang="sr-Latn-CS" sz="1320" noProof="0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CS" sz="2207" noProof="0" dirty="0"/>
          </a:p>
        </p:txBody>
      </p:sp>
      <p:cxnSp>
        <p:nvCxnSpPr>
          <p:cNvPr id="14" name="Prava linija spajanja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rava linija spajanja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jamant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CS" sz="2207" noProof="0" dirty="0"/>
          </a:p>
        </p:txBody>
      </p:sp>
      <p:cxnSp>
        <p:nvCxnSpPr>
          <p:cNvPr id="10" name="Prava linija spajanja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sr-Latn-CS" noProof="0" dirty="0" smtClean="0"/>
              <a:t>x</a:t>
            </a:r>
            <a:endParaRPr lang="sr-Latn-CS" noProof="0" dirty="0"/>
          </a:p>
        </p:txBody>
      </p:sp>
      <p:sp>
        <p:nvSpPr>
          <p:cNvPr id="15" name="Okvir za tekst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sr-Latn-CS" sz="1320" noProof="0" dirty="0" smtClean="0"/>
              <a:t>Isecite duž isprekidane linije</a:t>
            </a:r>
            <a:endParaRPr lang="sr-Latn-CS" sz="1320" noProof="0" dirty="0"/>
          </a:p>
        </p:txBody>
      </p:sp>
    </p:spTree>
    <p:extLst>
      <p:ext uri="{BB962C8B-B14F-4D97-AF65-F5344CB8AC3E}">
        <p14:creationId xmlns:p14="http://schemas.microsoft.com/office/powerpoint/2010/main" val="303347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CS" sz="2207" noProof="0" dirty="0"/>
          </a:p>
        </p:txBody>
      </p:sp>
      <p:cxnSp>
        <p:nvCxnSpPr>
          <p:cNvPr id="14" name="Prava linija spajanja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rava linija spajanja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jamant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CS" sz="2207" noProof="0" dirty="0"/>
          </a:p>
        </p:txBody>
      </p:sp>
      <p:cxnSp>
        <p:nvCxnSpPr>
          <p:cNvPr id="10" name="Prava linija spajanja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sr-Latn-CS" noProof="0" dirty="0" smtClean="0"/>
              <a:t>x</a:t>
            </a:r>
            <a:endParaRPr lang="sr-Latn-CS" noProof="0" dirty="0"/>
          </a:p>
        </p:txBody>
      </p:sp>
      <p:sp>
        <p:nvSpPr>
          <p:cNvPr id="15" name="Okvir za tekst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sr-Latn-CS" sz="1320" noProof="0" dirty="0" smtClean="0"/>
              <a:t>Isecite duž isprekidane linije</a:t>
            </a:r>
            <a:endParaRPr lang="sr-Latn-CS" sz="1320" noProof="0" dirty="0"/>
          </a:p>
        </p:txBody>
      </p:sp>
    </p:spTree>
    <p:extLst>
      <p:ext uri="{BB962C8B-B14F-4D97-AF65-F5344CB8AC3E}">
        <p14:creationId xmlns:p14="http://schemas.microsoft.com/office/powerpoint/2010/main" val="391621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CS" sz="2207" noProof="0" dirty="0"/>
          </a:p>
        </p:txBody>
      </p:sp>
      <p:cxnSp>
        <p:nvCxnSpPr>
          <p:cNvPr id="14" name="Prava linija spajanja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rava linija spajanja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jamant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CS" sz="2207" noProof="0" dirty="0"/>
          </a:p>
        </p:txBody>
      </p:sp>
      <p:sp>
        <p:nvSpPr>
          <p:cNvPr id="2" name="Naslov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552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sr-Latn-CS" noProof="0" dirty="0" smtClean="0"/>
              <a:t>x</a:t>
            </a:r>
            <a:endParaRPr lang="sr-Latn-CS" noProof="0" dirty="0"/>
          </a:p>
        </p:txBody>
      </p:sp>
      <p:sp>
        <p:nvSpPr>
          <p:cNvPr id="15" name="Okvir za tekst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sr-Latn-CS" sz="1320" noProof="0" dirty="0" smtClean="0"/>
              <a:t>Isecite duž isprekidane linije</a:t>
            </a:r>
            <a:endParaRPr lang="sr-Latn-CS" sz="1320" noProof="0" dirty="0"/>
          </a:p>
        </p:txBody>
      </p:sp>
      <p:cxnSp>
        <p:nvCxnSpPr>
          <p:cNvPr id="10" name="Prava linija spajanja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606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CS" sz="2207" noProof="0" dirty="0"/>
          </a:p>
        </p:txBody>
      </p:sp>
      <p:cxnSp>
        <p:nvCxnSpPr>
          <p:cNvPr id="14" name="Prava linija spajanja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rava linija spajanja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jamant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CS" sz="2207" noProof="0" dirty="0"/>
          </a:p>
        </p:txBody>
      </p:sp>
      <p:cxnSp>
        <p:nvCxnSpPr>
          <p:cNvPr id="10" name="Prava linija spajanja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sr-Latn-CS" noProof="0" dirty="0" smtClean="0"/>
              <a:t>x</a:t>
            </a:r>
            <a:endParaRPr lang="sr-Latn-CS" noProof="0" dirty="0"/>
          </a:p>
        </p:txBody>
      </p:sp>
      <p:sp>
        <p:nvSpPr>
          <p:cNvPr id="15" name="Okvir za tekst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sr-Latn-CS" sz="1320" noProof="0" dirty="0" smtClean="0"/>
              <a:t>Isecite duž isprekidane linije</a:t>
            </a:r>
            <a:endParaRPr lang="sr-Latn-CS" sz="1320" noProof="0" dirty="0"/>
          </a:p>
        </p:txBody>
      </p:sp>
    </p:spTree>
    <p:extLst>
      <p:ext uri="{BB962C8B-B14F-4D97-AF65-F5344CB8AC3E}">
        <p14:creationId xmlns:p14="http://schemas.microsoft.com/office/powerpoint/2010/main" val="150835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CS" sz="2207" noProof="0" dirty="0"/>
          </a:p>
        </p:txBody>
      </p:sp>
      <p:cxnSp>
        <p:nvCxnSpPr>
          <p:cNvPr id="14" name="Prava linija spajanja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rava linija spajanja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jamant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CS" sz="2207" noProof="0" dirty="0"/>
          </a:p>
        </p:txBody>
      </p:sp>
      <p:cxnSp>
        <p:nvCxnSpPr>
          <p:cNvPr id="10" name="Prava linija spajanja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sr-Latn-CS" noProof="0" dirty="0" smtClean="0"/>
              <a:t>x</a:t>
            </a:r>
            <a:endParaRPr lang="sr-Latn-CS" noProof="0" dirty="0"/>
          </a:p>
        </p:txBody>
      </p:sp>
      <p:sp>
        <p:nvSpPr>
          <p:cNvPr id="15" name="Okvir za tekst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sr-Latn-CS" sz="1320" noProof="0" dirty="0" smtClean="0"/>
              <a:t>Isecite duž isprekidane linije</a:t>
            </a:r>
            <a:endParaRPr lang="sr-Latn-CS" sz="1320" noProof="0" dirty="0"/>
          </a:p>
        </p:txBody>
      </p:sp>
    </p:spTree>
    <p:extLst>
      <p:ext uri="{BB962C8B-B14F-4D97-AF65-F5344CB8AC3E}">
        <p14:creationId xmlns:p14="http://schemas.microsoft.com/office/powerpoint/2010/main" val="423579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r-Latn-CS" noProof="0" dirty="0" smtClean="0"/>
              <a:t>Kliknite i uredite naslov mastera</a:t>
            </a:r>
            <a:endParaRPr lang="sr-Latn-CS" noProof="0" dirty="0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r-Latn-CS" noProof="0" dirty="0" smtClean="0"/>
              <a:t>Kliknite i uredite tekst</a:t>
            </a:r>
          </a:p>
          <a:p>
            <a:pPr lvl="1" rtl="0"/>
            <a:r>
              <a:rPr lang="sr-Latn-CS" noProof="0" dirty="0" smtClean="0"/>
              <a:t>Drugi nivo</a:t>
            </a:r>
          </a:p>
          <a:p>
            <a:pPr lvl="2" rtl="0"/>
            <a:r>
              <a:rPr lang="sr-Latn-CS" noProof="0" dirty="0" smtClean="0"/>
              <a:t>Treći nivo</a:t>
            </a:r>
          </a:p>
          <a:p>
            <a:pPr lvl="3" rtl="0"/>
            <a:r>
              <a:rPr lang="sr-Latn-CS" noProof="0" dirty="0" smtClean="0"/>
              <a:t>Četvrti nivo</a:t>
            </a:r>
          </a:p>
          <a:p>
            <a:pPr lvl="4" rtl="0"/>
            <a:r>
              <a:rPr lang="sr-Latn-CS" noProof="0" dirty="0" smtClean="0"/>
              <a:t>Peti nivo</a:t>
            </a:r>
            <a:endParaRPr lang="sr-Latn-CS" noProof="0" dirty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C05B2-A5A7-41FC-A9C8-70A4BD1021DD}" type="datetime1">
              <a:rPr lang="sr-Latn-CS" smtClean="0"/>
              <a:pPr/>
              <a:t>20.12.2013</a:t>
            </a:fld>
            <a:endParaRPr lang="sr-Latn-C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sr-Latn-CS" noProof="0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r-Latn-CS" dirty="0" smtClean="0"/>
              <a:t>‹#›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d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a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77276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,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61853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d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90651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e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420538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v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420167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o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33165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j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35608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sr-Latn-CS" dirty="0" smtClean="0"/>
              <a:t>Č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70981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i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02970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c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72059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o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04091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e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92212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!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68831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b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28757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r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78386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o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8416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d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70253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o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27442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sr-Latn-CS" dirty="0" smtClean="0"/>
              <a:t>Š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27636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l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54408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TPIS ZA DEVOJČICU A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AD9AF40-F2B7-4A55-99F2-9A72B5CE304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CAC0FE4-77DB-4B35-A389-2D11B23B76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52A684-872D-49F0-966C-D452918703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441</Words>
  <Application>Microsoft Office PowerPoint</Application>
  <PresentationFormat>Prilagođavanje</PresentationFormat>
  <Paragraphs>63</Paragraphs>
  <Slides>21</Slides>
  <Notes>21</Notes>
  <HiddenSlides>0</HiddenSlides>
  <MMClips>0</MMClips>
  <ScaleCrop>false</ScaleCrop>
  <HeadingPairs>
    <vt:vector size="6" baseType="variant">
      <vt:variant>
        <vt:lpstr>Korišćeni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21</vt:i4>
      </vt:variant>
    </vt:vector>
  </HeadingPairs>
  <TitlesOfParts>
    <vt:vector size="24" baseType="lpstr">
      <vt:lpstr>Arial</vt:lpstr>
      <vt:lpstr>Calibri</vt:lpstr>
      <vt:lpstr>NATPIS ZA DEVOJČICU A</vt:lpstr>
      <vt:lpstr>d</vt:lpstr>
      <vt:lpstr>o</vt:lpstr>
      <vt:lpstr>b</vt:lpstr>
      <vt:lpstr>r</vt:lpstr>
      <vt:lpstr>o</vt:lpstr>
      <vt:lpstr>d</vt:lpstr>
      <vt:lpstr>o</vt:lpstr>
      <vt:lpstr>Š</vt:lpstr>
      <vt:lpstr>l</vt:lpstr>
      <vt:lpstr>a</vt:lpstr>
      <vt:lpstr>,</vt:lpstr>
      <vt:lpstr>d</vt:lpstr>
      <vt:lpstr>e</vt:lpstr>
      <vt:lpstr>v</vt:lpstr>
      <vt:lpstr>o</vt:lpstr>
      <vt:lpstr>j</vt:lpstr>
      <vt:lpstr>Č</vt:lpstr>
      <vt:lpstr>i</vt:lpstr>
      <vt:lpstr>c</vt:lpstr>
      <vt:lpstr>e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2013-07-30T15:37:18Z</dcterms:created>
  <dcterms:modified xsi:type="dcterms:W3CDTF">2013-12-20T06:15:03Z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