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9231" autoAdjust="0"/>
  </p:normalViewPr>
  <p:slideViewPr>
    <p:cSldViewPr snapToGrid="0">
      <p:cViewPr varScale="1">
        <p:scale>
          <a:sx n="81" d="100"/>
          <a:sy n="81" d="100"/>
        </p:scale>
        <p:origin x="2052" y="108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221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zaglavlj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sr-Latn-CS" sz="1200"/>
            </a:lvl1pPr>
          </a:lstStyle>
          <a:p>
            <a:endParaRPr lang="sr-Latn-CS"/>
          </a:p>
        </p:txBody>
      </p:sp>
      <p:sp>
        <p:nvSpPr>
          <p:cNvPr id="3" name="Čuvar mesta za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sr-Latn-CS" sz="1200"/>
            </a:lvl1pPr>
          </a:lstStyle>
          <a:p>
            <a:fld id="{38A12A16-B03C-4676-883A-7DCD1C0584CA}" type="datetime1">
              <a:rPr lang="sr-Latn-CS" smtClean="0"/>
              <a:t>17.12.2013.</a:t>
            </a:fld>
            <a:endParaRPr lang="sr-Latn-CS" dirty="0"/>
          </a:p>
        </p:txBody>
      </p:sp>
      <p:sp>
        <p:nvSpPr>
          <p:cNvPr id="4" name="Čuvar mesta za podnožj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sr-Latn-CS" sz="1200"/>
            </a:lvl1pPr>
          </a:lstStyle>
          <a:p>
            <a:endParaRPr lang="sr-Latn-CS"/>
          </a:p>
        </p:txBody>
      </p:sp>
      <p:sp>
        <p:nvSpPr>
          <p:cNvPr id="5" name="Čuvar mesta za broj slajd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sr-Latn-CS" sz="1200"/>
            </a:lvl1pPr>
          </a:lstStyle>
          <a:p>
            <a:fld id="{09D8C508-A143-4FC7-94DD-2868E3E037EE}" type="slidenum">
              <a:rPr lang="sr-Latn-CS"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36916097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zaglavlj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sr-Latn-CS" sz="1200"/>
            </a:lvl1pPr>
          </a:lstStyle>
          <a:p>
            <a:endParaRPr lang="sr-Latn-CS"/>
          </a:p>
        </p:txBody>
      </p:sp>
      <p:sp>
        <p:nvSpPr>
          <p:cNvPr id="3" name="Čuvar mesta za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sr-Latn-CS" sz="1200"/>
            </a:lvl1pPr>
          </a:lstStyle>
          <a:p>
            <a:fld id="{876257B1-8954-482F-B628-43F379A756BC}" type="datetime1">
              <a:rPr lang="sr-Latn-CS" smtClean="0"/>
              <a:pPr/>
              <a:t>17.12.2013.</a:t>
            </a:fld>
            <a:endParaRPr lang="sr-Latn-CS" dirty="0"/>
          </a:p>
        </p:txBody>
      </p:sp>
      <p:sp>
        <p:nvSpPr>
          <p:cNvPr id="4" name="Čuvar mesta za sliku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CS"/>
          </a:p>
        </p:txBody>
      </p:sp>
      <p:sp>
        <p:nvSpPr>
          <p:cNvPr id="5" name="Čuvar mesta za belešk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r-Latn-CS" dirty="0" smtClean="0"/>
              <a:t>Kliknite i uredite tekst</a:t>
            </a:r>
            <a:endParaRPr lang="sr-Latn-CS" dirty="0"/>
          </a:p>
          <a:p>
            <a:pPr lvl="1"/>
            <a:r>
              <a:rPr lang="sr-Latn-CS" dirty="0"/>
              <a:t>Drugi nivo</a:t>
            </a:r>
          </a:p>
          <a:p>
            <a:pPr lvl="2"/>
            <a:r>
              <a:rPr lang="sr-Latn-CS" dirty="0"/>
              <a:t>Treći nivo</a:t>
            </a:r>
          </a:p>
          <a:p>
            <a:pPr lvl="3"/>
            <a:r>
              <a:rPr lang="sr-Latn-CS" dirty="0"/>
              <a:t>Četvrti nivo</a:t>
            </a:r>
          </a:p>
          <a:p>
            <a:pPr lvl="4"/>
            <a:r>
              <a:rPr lang="sr-Latn-CS" dirty="0"/>
              <a:t>Peti nivo</a:t>
            </a:r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sr-Latn-CS" sz="1200"/>
            </a:lvl1pPr>
          </a:lstStyle>
          <a:p>
            <a:endParaRPr lang="sr-Latn-C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sr-Latn-CS" sz="1200"/>
            </a:lvl1pPr>
          </a:lstStyle>
          <a:p>
            <a:fld id="{41EFBA75-BA90-4A61-9717-741EDD6841F0}" type="slidenum"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3706015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sr-Latn-C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sr-Latn-C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sr-Latn-C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sr-Latn-C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sr-Latn-C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sr-Latn-C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sr-Latn-C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sr-Latn-C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sr-Latn-C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sliku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Čuvar mesta za belešk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5088" marR="320040" indent="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</a:pPr>
            <a:r>
              <a:rPr lang="sr-Latn-CS" sz="1200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 Light" panose="020F03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Ne budite stidljivi! Da biste dodali svoju poruku, samo izaberite tekst na ovoj stranici i unesite svoj tekst. </a:t>
            </a:r>
            <a:r>
              <a:rPr lang="sr-Latn-CS" sz="1200" kern="1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 Light" panose="020F03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Kada unesete uzrast na vrhu, on </a:t>
            </a:r>
            <a:r>
              <a:rPr lang="sr-Latn-CS" sz="1200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 Light" panose="020F03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će se sam preokrenuti.</a:t>
            </a:r>
          </a:p>
          <a:p>
            <a:pPr marL="65088" marR="320040" indent="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</a:pPr>
            <a:r>
              <a:rPr lang="sr-Latn-CS" sz="1200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 Light" panose="020F03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 da li ste primetili da smo vam napravili oznake za presavijanje? Veoma su lagane, ali ako vam se ne sviđaju na čestitki, jednostavno ih izbrišite pre štampanja.</a:t>
            </a:r>
          </a:p>
          <a:p>
            <a:pPr marL="65088" marR="320040" indent="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</a:pPr>
            <a:endParaRPr lang="sr-Latn-CS" sz="1200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Calibri Light" panose="020F03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65088" marR="320040" indent="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</a:pPr>
            <a:endParaRPr lang="sr-Latn-CS" sz="1200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Calibri Light" panose="020F03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FBA75-BA90-4A61-9717-741EDD6841F0}" type="slidenum">
              <a:rPr lang="sr-Latn-CS" smtClean="0"/>
              <a:t>1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801788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sliku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Čuvar mesta za belešk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5088" marR="320040">
              <a:lnSpc>
                <a:spcPct val="105000"/>
              </a:lnSpc>
              <a:spcAft>
                <a:spcPts val="800"/>
              </a:spcAft>
            </a:pPr>
            <a:r>
              <a:rPr lang="sr-Latn-CS" sz="1200" kern="100" baseline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 Light" panose="020F03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Ne budite stidljivi! Da biste dodali svoju poruku, samo izaberite tekst na ovoj stranici i unesite svoj tekst. On će se sam preokrenuti.</a:t>
            </a:r>
          </a:p>
          <a:p>
            <a:pPr marL="65088" marR="320040">
              <a:lnSpc>
                <a:spcPct val="105000"/>
              </a:lnSpc>
              <a:spcAft>
                <a:spcPts val="800"/>
              </a:spcAft>
            </a:pPr>
            <a:r>
              <a:rPr lang="sr-Latn-CS" sz="1200" kern="100" baseline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 Light" panose="020F03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 da li ste primetili da smo vam napravili oznake za presavijanje? Veoma su lagane, ali ako vam se ne sviđaju na čestitki, jednostavno ih izbrišite pre štampanja.</a:t>
            </a:r>
          </a:p>
          <a:p>
            <a:pPr marL="65088" marR="320040">
              <a:lnSpc>
                <a:spcPct val="105000"/>
              </a:lnSpc>
              <a:spcAft>
                <a:spcPts val="800"/>
              </a:spcAft>
            </a:pPr>
            <a:endParaRPr lang="sr-Latn-CS" sz="1200" kern="100" baseline="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Calibri Light" panose="020F03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65088" marR="320040">
              <a:lnSpc>
                <a:spcPct val="105000"/>
              </a:lnSpc>
              <a:spcAft>
                <a:spcPts val="800"/>
              </a:spcAft>
            </a:pPr>
            <a:endParaRPr lang="sr-Latn-CS" sz="1200" kern="100" baseline="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Calibri Light" panose="020F03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FBA75-BA90-4A61-9717-741EDD6841F0}" type="slidenum">
              <a:rPr lang="sr-Latn-CS" smtClean="0"/>
              <a:t>2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3519178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oljna stran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ravougaonik 26"/>
          <p:cNvSpPr/>
          <p:nvPr userDrawn="1"/>
        </p:nvSpPr>
        <p:spPr>
          <a:xfrm>
            <a:off x="457200" y="457200"/>
            <a:ext cx="6858000" cy="914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grpSp>
        <p:nvGrpSpPr>
          <p:cNvPr id="26" name="zraci"/>
          <p:cNvGrpSpPr/>
          <p:nvPr userDrawn="1"/>
        </p:nvGrpSpPr>
        <p:grpSpPr>
          <a:xfrm>
            <a:off x="455613" y="457200"/>
            <a:ext cx="6861176" cy="9144000"/>
            <a:chOff x="455613" y="457200"/>
            <a:chExt cx="6861176" cy="9144000"/>
          </a:xfrm>
        </p:grpSpPr>
        <p:sp>
          <p:nvSpPr>
            <p:cNvPr id="9" name="Slobodni oblik 5"/>
            <p:cNvSpPr>
              <a:spLocks/>
            </p:cNvSpPr>
            <p:nvPr userDrawn="1"/>
          </p:nvSpPr>
          <p:spPr bwMode="auto">
            <a:xfrm>
              <a:off x="455613" y="8124825"/>
              <a:ext cx="5072063" cy="1406525"/>
            </a:xfrm>
            <a:custGeom>
              <a:avLst/>
              <a:gdLst>
                <a:gd name="T0" fmla="*/ 0 w 3195"/>
                <a:gd name="T1" fmla="*/ 0 h 886"/>
                <a:gd name="T2" fmla="*/ 0 w 3195"/>
                <a:gd name="T3" fmla="*/ 886 h 886"/>
                <a:gd name="T4" fmla="*/ 3195 w 3195"/>
                <a:gd name="T5" fmla="*/ 10 h 886"/>
                <a:gd name="T6" fmla="*/ 0 w 3195"/>
                <a:gd name="T7" fmla="*/ 0 h 8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95" h="886">
                  <a:moveTo>
                    <a:pt x="0" y="0"/>
                  </a:moveTo>
                  <a:lnTo>
                    <a:pt x="0" y="886"/>
                  </a:lnTo>
                  <a:lnTo>
                    <a:pt x="3195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10" name="Slobodni oblik 6"/>
            <p:cNvSpPr>
              <a:spLocks/>
            </p:cNvSpPr>
            <p:nvPr userDrawn="1"/>
          </p:nvSpPr>
          <p:spPr bwMode="auto">
            <a:xfrm>
              <a:off x="455613" y="3073400"/>
              <a:ext cx="5072063" cy="5067300"/>
            </a:xfrm>
            <a:custGeom>
              <a:avLst/>
              <a:gdLst>
                <a:gd name="T0" fmla="*/ 0 w 3195"/>
                <a:gd name="T1" fmla="*/ 0 h 3192"/>
                <a:gd name="T2" fmla="*/ 0 w 3195"/>
                <a:gd name="T3" fmla="*/ 892 h 3192"/>
                <a:gd name="T4" fmla="*/ 3195 w 3195"/>
                <a:gd name="T5" fmla="*/ 3192 h 3192"/>
                <a:gd name="T6" fmla="*/ 0 w 3195"/>
                <a:gd name="T7" fmla="*/ 0 h 3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95" h="3192">
                  <a:moveTo>
                    <a:pt x="0" y="0"/>
                  </a:moveTo>
                  <a:lnTo>
                    <a:pt x="0" y="892"/>
                  </a:lnTo>
                  <a:lnTo>
                    <a:pt x="3195" y="31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11" name="Slobodni oblik 7"/>
            <p:cNvSpPr>
              <a:spLocks/>
            </p:cNvSpPr>
            <p:nvPr userDrawn="1"/>
          </p:nvSpPr>
          <p:spPr bwMode="auto">
            <a:xfrm>
              <a:off x="3203576" y="8140700"/>
              <a:ext cx="2324100" cy="1460500"/>
            </a:xfrm>
            <a:custGeom>
              <a:avLst/>
              <a:gdLst>
                <a:gd name="T0" fmla="*/ 0 w 1464"/>
                <a:gd name="T1" fmla="*/ 920 h 920"/>
                <a:gd name="T2" fmla="*/ 664 w 1464"/>
                <a:gd name="T3" fmla="*/ 920 h 920"/>
                <a:gd name="T4" fmla="*/ 1464 w 1464"/>
                <a:gd name="T5" fmla="*/ 0 h 920"/>
                <a:gd name="T6" fmla="*/ 0 w 1464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64" h="920">
                  <a:moveTo>
                    <a:pt x="0" y="920"/>
                  </a:moveTo>
                  <a:lnTo>
                    <a:pt x="664" y="920"/>
                  </a:lnTo>
                  <a:lnTo>
                    <a:pt x="1464" y="0"/>
                  </a:lnTo>
                  <a:lnTo>
                    <a:pt x="0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12" name="Slobodni oblik 8"/>
            <p:cNvSpPr>
              <a:spLocks/>
            </p:cNvSpPr>
            <p:nvPr userDrawn="1"/>
          </p:nvSpPr>
          <p:spPr bwMode="auto">
            <a:xfrm>
              <a:off x="455613" y="5721350"/>
              <a:ext cx="5072063" cy="2419350"/>
            </a:xfrm>
            <a:custGeom>
              <a:avLst/>
              <a:gdLst>
                <a:gd name="T0" fmla="*/ 0 w 3195"/>
                <a:gd name="T1" fmla="*/ 0 h 1524"/>
                <a:gd name="T2" fmla="*/ 0 w 3195"/>
                <a:gd name="T3" fmla="*/ 740 h 1524"/>
                <a:gd name="T4" fmla="*/ 3195 w 3195"/>
                <a:gd name="T5" fmla="*/ 1524 h 1524"/>
                <a:gd name="T6" fmla="*/ 0 w 3195"/>
                <a:gd name="T7" fmla="*/ 0 h 15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95" h="1524">
                  <a:moveTo>
                    <a:pt x="0" y="0"/>
                  </a:moveTo>
                  <a:lnTo>
                    <a:pt x="0" y="740"/>
                  </a:lnTo>
                  <a:lnTo>
                    <a:pt x="3195" y="15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13" name="Slobodni oblik 9"/>
            <p:cNvSpPr>
              <a:spLocks/>
            </p:cNvSpPr>
            <p:nvPr userDrawn="1"/>
          </p:nvSpPr>
          <p:spPr bwMode="auto">
            <a:xfrm>
              <a:off x="5521326" y="8140700"/>
              <a:ext cx="268288" cy="1460500"/>
            </a:xfrm>
            <a:custGeom>
              <a:avLst/>
              <a:gdLst>
                <a:gd name="T0" fmla="*/ 0 w 169"/>
                <a:gd name="T1" fmla="*/ 920 h 920"/>
                <a:gd name="T2" fmla="*/ 169 w 169"/>
                <a:gd name="T3" fmla="*/ 920 h 920"/>
                <a:gd name="T4" fmla="*/ 4 w 169"/>
                <a:gd name="T5" fmla="*/ 0 h 920"/>
                <a:gd name="T6" fmla="*/ 0 w 169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9" h="920">
                  <a:moveTo>
                    <a:pt x="0" y="920"/>
                  </a:moveTo>
                  <a:lnTo>
                    <a:pt x="169" y="920"/>
                  </a:lnTo>
                  <a:lnTo>
                    <a:pt x="4" y="0"/>
                  </a:lnTo>
                  <a:lnTo>
                    <a:pt x="0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14" name="Slobodni oblik 10"/>
            <p:cNvSpPr>
              <a:spLocks/>
            </p:cNvSpPr>
            <p:nvPr userDrawn="1"/>
          </p:nvSpPr>
          <p:spPr bwMode="auto">
            <a:xfrm>
              <a:off x="5527676" y="8140700"/>
              <a:ext cx="776288" cy="1460500"/>
            </a:xfrm>
            <a:custGeom>
              <a:avLst/>
              <a:gdLst>
                <a:gd name="T0" fmla="*/ 323 w 489"/>
                <a:gd name="T1" fmla="*/ 920 h 920"/>
                <a:gd name="T2" fmla="*/ 489 w 489"/>
                <a:gd name="T3" fmla="*/ 920 h 920"/>
                <a:gd name="T4" fmla="*/ 0 w 489"/>
                <a:gd name="T5" fmla="*/ 0 h 920"/>
                <a:gd name="T6" fmla="*/ 323 w 489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9" h="920">
                  <a:moveTo>
                    <a:pt x="323" y="920"/>
                  </a:moveTo>
                  <a:lnTo>
                    <a:pt x="489" y="920"/>
                  </a:lnTo>
                  <a:lnTo>
                    <a:pt x="0" y="0"/>
                  </a:lnTo>
                  <a:lnTo>
                    <a:pt x="323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15" name="Slobodni oblik 11"/>
            <p:cNvSpPr>
              <a:spLocks/>
            </p:cNvSpPr>
            <p:nvPr userDrawn="1"/>
          </p:nvSpPr>
          <p:spPr bwMode="auto">
            <a:xfrm>
              <a:off x="4829176" y="8140700"/>
              <a:ext cx="698500" cy="1460500"/>
            </a:xfrm>
            <a:custGeom>
              <a:avLst/>
              <a:gdLst>
                <a:gd name="T0" fmla="*/ 0 w 440"/>
                <a:gd name="T1" fmla="*/ 920 h 920"/>
                <a:gd name="T2" fmla="*/ 246 w 440"/>
                <a:gd name="T3" fmla="*/ 920 h 920"/>
                <a:gd name="T4" fmla="*/ 440 w 440"/>
                <a:gd name="T5" fmla="*/ 0 h 920"/>
                <a:gd name="T6" fmla="*/ 0 w 440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0" h="920">
                  <a:moveTo>
                    <a:pt x="0" y="920"/>
                  </a:moveTo>
                  <a:lnTo>
                    <a:pt x="246" y="920"/>
                  </a:lnTo>
                  <a:lnTo>
                    <a:pt x="440" y="0"/>
                  </a:lnTo>
                  <a:lnTo>
                    <a:pt x="0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16" name="Slobodni oblik 12"/>
            <p:cNvSpPr>
              <a:spLocks/>
            </p:cNvSpPr>
            <p:nvPr userDrawn="1"/>
          </p:nvSpPr>
          <p:spPr bwMode="auto">
            <a:xfrm>
              <a:off x="5527676" y="8140700"/>
              <a:ext cx="1789113" cy="438150"/>
            </a:xfrm>
            <a:custGeom>
              <a:avLst/>
              <a:gdLst>
                <a:gd name="T0" fmla="*/ 1127 w 1127"/>
                <a:gd name="T1" fmla="*/ 276 h 276"/>
                <a:gd name="T2" fmla="*/ 1127 w 1127"/>
                <a:gd name="T3" fmla="*/ 4 h 276"/>
                <a:gd name="T4" fmla="*/ 0 w 1127"/>
                <a:gd name="T5" fmla="*/ 0 h 276"/>
                <a:gd name="T6" fmla="*/ 1127 w 1127"/>
                <a:gd name="T7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7" h="276">
                  <a:moveTo>
                    <a:pt x="1127" y="276"/>
                  </a:moveTo>
                  <a:lnTo>
                    <a:pt x="1127" y="4"/>
                  </a:lnTo>
                  <a:lnTo>
                    <a:pt x="0" y="0"/>
                  </a:lnTo>
                  <a:lnTo>
                    <a:pt x="1127" y="276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17" name="Slobodni oblik 13"/>
            <p:cNvSpPr>
              <a:spLocks/>
            </p:cNvSpPr>
            <p:nvPr userDrawn="1"/>
          </p:nvSpPr>
          <p:spPr bwMode="auto">
            <a:xfrm>
              <a:off x="5527676" y="8140700"/>
              <a:ext cx="1789113" cy="1285875"/>
            </a:xfrm>
            <a:custGeom>
              <a:avLst/>
              <a:gdLst>
                <a:gd name="T0" fmla="*/ 1127 w 1127"/>
                <a:gd name="T1" fmla="*/ 810 h 810"/>
                <a:gd name="T2" fmla="*/ 1127 w 1127"/>
                <a:gd name="T3" fmla="*/ 538 h 810"/>
                <a:gd name="T4" fmla="*/ 0 w 1127"/>
                <a:gd name="T5" fmla="*/ 0 h 810"/>
                <a:gd name="T6" fmla="*/ 1127 w 1127"/>
                <a:gd name="T7" fmla="*/ 810 h 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7" h="810">
                  <a:moveTo>
                    <a:pt x="1127" y="810"/>
                  </a:moveTo>
                  <a:lnTo>
                    <a:pt x="1127" y="538"/>
                  </a:lnTo>
                  <a:lnTo>
                    <a:pt x="0" y="0"/>
                  </a:lnTo>
                  <a:lnTo>
                    <a:pt x="1127" y="81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18" name="Slobodni oblik 14"/>
            <p:cNvSpPr>
              <a:spLocks/>
            </p:cNvSpPr>
            <p:nvPr userDrawn="1"/>
          </p:nvSpPr>
          <p:spPr bwMode="auto">
            <a:xfrm>
              <a:off x="5527676" y="8140700"/>
              <a:ext cx="1462088" cy="1460500"/>
            </a:xfrm>
            <a:custGeom>
              <a:avLst/>
              <a:gdLst>
                <a:gd name="T0" fmla="*/ 679 w 921"/>
                <a:gd name="T1" fmla="*/ 920 h 920"/>
                <a:gd name="T2" fmla="*/ 921 w 921"/>
                <a:gd name="T3" fmla="*/ 920 h 920"/>
                <a:gd name="T4" fmla="*/ 0 w 921"/>
                <a:gd name="T5" fmla="*/ 0 h 920"/>
                <a:gd name="T6" fmla="*/ 679 w 921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1" h="920">
                  <a:moveTo>
                    <a:pt x="679" y="920"/>
                  </a:moveTo>
                  <a:lnTo>
                    <a:pt x="921" y="920"/>
                  </a:lnTo>
                  <a:lnTo>
                    <a:pt x="0" y="0"/>
                  </a:lnTo>
                  <a:lnTo>
                    <a:pt x="679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19" name="Slobodni oblik 15"/>
            <p:cNvSpPr>
              <a:spLocks/>
            </p:cNvSpPr>
            <p:nvPr userDrawn="1"/>
          </p:nvSpPr>
          <p:spPr bwMode="auto">
            <a:xfrm>
              <a:off x="455613" y="457200"/>
              <a:ext cx="5072063" cy="7683500"/>
            </a:xfrm>
            <a:custGeom>
              <a:avLst/>
              <a:gdLst>
                <a:gd name="T0" fmla="*/ 632 w 3195"/>
                <a:gd name="T1" fmla="*/ 0 h 4840"/>
                <a:gd name="T2" fmla="*/ 0 w 3195"/>
                <a:gd name="T3" fmla="*/ 0 h 4840"/>
                <a:gd name="T4" fmla="*/ 0 w 3195"/>
                <a:gd name="T5" fmla="*/ 502 h 4840"/>
                <a:gd name="T6" fmla="*/ 3195 w 3195"/>
                <a:gd name="T7" fmla="*/ 4840 h 4840"/>
                <a:gd name="T8" fmla="*/ 632 w 3195"/>
                <a:gd name="T9" fmla="*/ 0 h 4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95" h="4840">
                  <a:moveTo>
                    <a:pt x="632" y="0"/>
                  </a:moveTo>
                  <a:lnTo>
                    <a:pt x="0" y="0"/>
                  </a:lnTo>
                  <a:lnTo>
                    <a:pt x="0" y="502"/>
                  </a:lnTo>
                  <a:lnTo>
                    <a:pt x="3195" y="4840"/>
                  </a:lnTo>
                  <a:lnTo>
                    <a:pt x="632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20" name="Slobodni oblik 16"/>
            <p:cNvSpPr>
              <a:spLocks/>
            </p:cNvSpPr>
            <p:nvPr userDrawn="1"/>
          </p:nvSpPr>
          <p:spPr bwMode="auto">
            <a:xfrm>
              <a:off x="5527676" y="7019925"/>
              <a:ext cx="1789113" cy="1120775"/>
            </a:xfrm>
            <a:custGeom>
              <a:avLst/>
              <a:gdLst>
                <a:gd name="T0" fmla="*/ 1127 w 1127"/>
                <a:gd name="T1" fmla="*/ 398 h 706"/>
                <a:gd name="T2" fmla="*/ 1127 w 1127"/>
                <a:gd name="T3" fmla="*/ 0 h 706"/>
                <a:gd name="T4" fmla="*/ 0 w 1127"/>
                <a:gd name="T5" fmla="*/ 706 h 706"/>
                <a:gd name="T6" fmla="*/ 1127 w 1127"/>
                <a:gd name="T7" fmla="*/ 398 h 7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7" h="706">
                  <a:moveTo>
                    <a:pt x="1127" y="398"/>
                  </a:moveTo>
                  <a:lnTo>
                    <a:pt x="1127" y="0"/>
                  </a:lnTo>
                  <a:lnTo>
                    <a:pt x="0" y="706"/>
                  </a:lnTo>
                  <a:lnTo>
                    <a:pt x="1127" y="398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21" name="Slobodni oblik 17"/>
            <p:cNvSpPr>
              <a:spLocks/>
            </p:cNvSpPr>
            <p:nvPr userDrawn="1"/>
          </p:nvSpPr>
          <p:spPr bwMode="auto">
            <a:xfrm>
              <a:off x="2844801" y="457200"/>
              <a:ext cx="2682875" cy="7683500"/>
            </a:xfrm>
            <a:custGeom>
              <a:avLst/>
              <a:gdLst>
                <a:gd name="T0" fmla="*/ 834 w 1690"/>
                <a:gd name="T1" fmla="*/ 0 h 4840"/>
                <a:gd name="T2" fmla="*/ 0 w 1690"/>
                <a:gd name="T3" fmla="*/ 0 h 4840"/>
                <a:gd name="T4" fmla="*/ 1690 w 1690"/>
                <a:gd name="T5" fmla="*/ 4840 h 4840"/>
                <a:gd name="T6" fmla="*/ 834 w 1690"/>
                <a:gd name="T7" fmla="*/ 0 h 4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90" h="4840">
                  <a:moveTo>
                    <a:pt x="834" y="0"/>
                  </a:moveTo>
                  <a:lnTo>
                    <a:pt x="0" y="0"/>
                  </a:lnTo>
                  <a:lnTo>
                    <a:pt x="1690" y="4840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22" name="Slobodni oblik 18"/>
            <p:cNvSpPr>
              <a:spLocks/>
            </p:cNvSpPr>
            <p:nvPr userDrawn="1"/>
          </p:nvSpPr>
          <p:spPr bwMode="auto">
            <a:xfrm>
              <a:off x="5527676" y="4403725"/>
              <a:ext cx="1789113" cy="3736975"/>
            </a:xfrm>
            <a:custGeom>
              <a:avLst/>
              <a:gdLst>
                <a:gd name="T0" fmla="*/ 1127 w 1127"/>
                <a:gd name="T1" fmla="*/ 1062 h 2354"/>
                <a:gd name="T2" fmla="*/ 1127 w 1127"/>
                <a:gd name="T3" fmla="*/ 0 h 2354"/>
                <a:gd name="T4" fmla="*/ 0 w 1127"/>
                <a:gd name="T5" fmla="*/ 2354 h 2354"/>
                <a:gd name="T6" fmla="*/ 1127 w 1127"/>
                <a:gd name="T7" fmla="*/ 1062 h 2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7" h="2354">
                  <a:moveTo>
                    <a:pt x="1127" y="1062"/>
                  </a:moveTo>
                  <a:lnTo>
                    <a:pt x="1127" y="0"/>
                  </a:lnTo>
                  <a:lnTo>
                    <a:pt x="0" y="2354"/>
                  </a:lnTo>
                  <a:lnTo>
                    <a:pt x="1127" y="1062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23" name="Slobodni oblik 19"/>
            <p:cNvSpPr>
              <a:spLocks/>
            </p:cNvSpPr>
            <p:nvPr userDrawn="1"/>
          </p:nvSpPr>
          <p:spPr bwMode="auto">
            <a:xfrm>
              <a:off x="5527676" y="457200"/>
              <a:ext cx="1627188" cy="7683500"/>
            </a:xfrm>
            <a:custGeom>
              <a:avLst/>
              <a:gdLst>
                <a:gd name="T0" fmla="*/ 1025 w 1025"/>
                <a:gd name="T1" fmla="*/ 0 h 4840"/>
                <a:gd name="T2" fmla="*/ 19 w 1025"/>
                <a:gd name="T3" fmla="*/ 0 h 4840"/>
                <a:gd name="T4" fmla="*/ 0 w 1025"/>
                <a:gd name="T5" fmla="*/ 4840 h 4840"/>
                <a:gd name="T6" fmla="*/ 1025 w 1025"/>
                <a:gd name="T7" fmla="*/ 0 h 4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5" h="4840">
                  <a:moveTo>
                    <a:pt x="1025" y="0"/>
                  </a:moveTo>
                  <a:lnTo>
                    <a:pt x="19" y="0"/>
                  </a:lnTo>
                  <a:lnTo>
                    <a:pt x="0" y="4840"/>
                  </a:lnTo>
                  <a:lnTo>
                    <a:pt x="1025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</p:grpSp>
      <p:sp>
        <p:nvSpPr>
          <p:cNvPr id="24" name="ivica"/>
          <p:cNvSpPr>
            <a:spLocks noEditPoints="1"/>
          </p:cNvSpPr>
          <p:nvPr userDrawn="1"/>
        </p:nvSpPr>
        <p:spPr bwMode="auto">
          <a:xfrm>
            <a:off x="455613" y="457200"/>
            <a:ext cx="6861175" cy="9144000"/>
          </a:xfrm>
          <a:custGeom>
            <a:avLst/>
            <a:gdLst>
              <a:gd name="T0" fmla="*/ 4226 w 4322"/>
              <a:gd name="T1" fmla="*/ 96 h 5760"/>
              <a:gd name="T2" fmla="*/ 4226 w 4322"/>
              <a:gd name="T3" fmla="*/ 5664 h 5760"/>
              <a:gd name="T4" fmla="*/ 96 w 4322"/>
              <a:gd name="T5" fmla="*/ 5664 h 5760"/>
              <a:gd name="T6" fmla="*/ 96 w 4322"/>
              <a:gd name="T7" fmla="*/ 96 h 5760"/>
              <a:gd name="T8" fmla="*/ 4226 w 4322"/>
              <a:gd name="T9" fmla="*/ 96 h 5760"/>
              <a:gd name="T10" fmla="*/ 4322 w 4322"/>
              <a:gd name="T11" fmla="*/ 0 h 5760"/>
              <a:gd name="T12" fmla="*/ 0 w 4322"/>
              <a:gd name="T13" fmla="*/ 0 h 5760"/>
              <a:gd name="T14" fmla="*/ 0 w 4322"/>
              <a:gd name="T15" fmla="*/ 5760 h 5760"/>
              <a:gd name="T16" fmla="*/ 4322 w 4322"/>
              <a:gd name="T17" fmla="*/ 5760 h 5760"/>
              <a:gd name="T18" fmla="*/ 4322 w 4322"/>
              <a:gd name="T19" fmla="*/ 0 h 5760"/>
              <a:gd name="T20" fmla="*/ 4322 w 4322"/>
              <a:gd name="T21" fmla="*/ 0 h 57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322" h="5760">
                <a:moveTo>
                  <a:pt x="4226" y="96"/>
                </a:moveTo>
                <a:lnTo>
                  <a:pt x="4226" y="5664"/>
                </a:lnTo>
                <a:lnTo>
                  <a:pt x="96" y="5664"/>
                </a:lnTo>
                <a:lnTo>
                  <a:pt x="96" y="96"/>
                </a:lnTo>
                <a:lnTo>
                  <a:pt x="4226" y="96"/>
                </a:lnTo>
                <a:close/>
                <a:moveTo>
                  <a:pt x="4322" y="0"/>
                </a:moveTo>
                <a:lnTo>
                  <a:pt x="0" y="0"/>
                </a:lnTo>
                <a:lnTo>
                  <a:pt x="0" y="5760"/>
                </a:lnTo>
                <a:lnTo>
                  <a:pt x="4322" y="5760"/>
                </a:lnTo>
                <a:lnTo>
                  <a:pt x="4322" y="0"/>
                </a:lnTo>
                <a:lnTo>
                  <a:pt x="4322" y="0"/>
                </a:lnTo>
                <a:close/>
              </a:path>
            </a:pathLst>
          </a:custGeom>
          <a:solidFill>
            <a:schemeClr val="accent1"/>
          </a:solidFill>
          <a:ln w="12700">
            <a:solidFill>
              <a:schemeClr val="accent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CS"/>
          </a:p>
        </p:txBody>
      </p:sp>
      <p:sp>
        <p:nvSpPr>
          <p:cNvPr id="28" name="Pravougaonik 27"/>
          <p:cNvSpPr/>
          <p:nvPr userDrawn="1"/>
        </p:nvSpPr>
        <p:spPr>
          <a:xfrm>
            <a:off x="455613" y="7772400"/>
            <a:ext cx="6859587" cy="914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cxnSp>
        <p:nvCxnSpPr>
          <p:cNvPr id="30" name="Prava linija spajanja 29"/>
          <p:cNvCxnSpPr/>
          <p:nvPr userDrawn="1"/>
        </p:nvCxnSpPr>
        <p:spPr>
          <a:xfrm>
            <a:off x="619125" y="7918704"/>
            <a:ext cx="6535739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rava linija spajanja 30"/>
          <p:cNvCxnSpPr/>
          <p:nvPr userDrawn="1"/>
        </p:nvCxnSpPr>
        <p:spPr>
          <a:xfrm>
            <a:off x="616904" y="8540497"/>
            <a:ext cx="653796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Čuvar mesta za tekst 37"/>
          <p:cNvSpPr>
            <a:spLocks noGrp="1"/>
          </p:cNvSpPr>
          <p:nvPr>
            <p:ph type="body" sz="quarter" idx="10"/>
          </p:nvPr>
        </p:nvSpPr>
        <p:spPr>
          <a:xfrm>
            <a:off x="914400" y="7918450"/>
            <a:ext cx="5943600" cy="622300"/>
          </a:xfrm>
        </p:spPr>
        <p:txBody>
          <a:bodyPr anchor="ctr">
            <a:noAutofit/>
          </a:bodyPr>
          <a:lstStyle>
            <a:lvl1pPr marL="0" indent="0" algn="r" latinLnBrk="0">
              <a:spcBef>
                <a:spcPts val="0"/>
              </a:spcBef>
              <a:buNone/>
              <a:defRPr lang="sr-Latn-CS" sz="2800" cap="all" baseline="0">
                <a:solidFill>
                  <a:schemeClr val="bg1"/>
                </a:solidFill>
                <a:latin typeface="+mj-lt"/>
              </a:defRPr>
            </a:lvl1pPr>
            <a:lvl2pPr marL="388620" indent="0" algn="r" latinLnBrk="0">
              <a:buNone/>
              <a:defRPr lang="sr-Latn-CS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sr-Latn-CS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sr-Latn-CS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sr-Latn-CS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sr-Latn-CS" dirty="0" smtClean="0"/>
              <a:t>Kliknite i uredite tekst</a:t>
            </a:r>
            <a:endParaRPr lang="sr-Latn-CS" dirty="0"/>
          </a:p>
        </p:txBody>
      </p:sp>
      <p:grpSp>
        <p:nvGrpSpPr>
          <p:cNvPr id="43" name="Grupa 42"/>
          <p:cNvGrpSpPr/>
          <p:nvPr userDrawn="1"/>
        </p:nvGrpSpPr>
        <p:grpSpPr>
          <a:xfrm rot="10800000">
            <a:off x="3568157" y="1371600"/>
            <a:ext cx="636087" cy="640080"/>
            <a:chOff x="3499397" y="4013265"/>
            <a:chExt cx="636087" cy="640080"/>
          </a:xfrm>
        </p:grpSpPr>
        <p:sp>
          <p:nvSpPr>
            <p:cNvPr id="41" name="Pravougaonik 40"/>
            <p:cNvSpPr/>
            <p:nvPr userDrawn="1"/>
          </p:nvSpPr>
          <p:spPr>
            <a:xfrm>
              <a:off x="3499397" y="4013265"/>
              <a:ext cx="636087" cy="64008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CS" sz="2400">
                <a:latin typeface="+mj-lt"/>
              </a:endParaRPr>
            </a:p>
          </p:txBody>
        </p:sp>
        <p:sp>
          <p:nvSpPr>
            <p:cNvPr id="42" name="Pravougaonik 41"/>
            <p:cNvSpPr/>
            <p:nvPr userDrawn="1"/>
          </p:nvSpPr>
          <p:spPr>
            <a:xfrm>
              <a:off x="3571160" y="4085394"/>
              <a:ext cx="492560" cy="495822"/>
            </a:xfrm>
            <a:prstGeom prst="rect">
              <a:avLst/>
            </a:prstGeom>
            <a:noFill/>
            <a:ln w="3111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CS"/>
            </a:p>
          </p:txBody>
        </p:sp>
      </p:grpSp>
      <p:sp>
        <p:nvSpPr>
          <p:cNvPr id="44" name="Čuvar mesta za tekst 37"/>
          <p:cNvSpPr>
            <a:spLocks noGrp="1"/>
          </p:cNvSpPr>
          <p:nvPr>
            <p:ph type="body" sz="quarter" idx="11" hasCustomPrompt="1"/>
          </p:nvPr>
        </p:nvSpPr>
        <p:spPr>
          <a:xfrm rot="10800000">
            <a:off x="3566160" y="1366940"/>
            <a:ext cx="640080" cy="640080"/>
          </a:xfrm>
        </p:spPr>
        <p:txBody>
          <a:bodyPr anchor="ctr">
            <a:noAutofit/>
          </a:bodyPr>
          <a:lstStyle>
            <a:lvl1pPr marL="0" indent="0" algn="ctr" latinLnBrk="0">
              <a:spcBef>
                <a:spcPts val="0"/>
              </a:spcBef>
              <a:buNone/>
              <a:defRPr lang="sr-Latn-CS" sz="2400" cap="all" baseline="0">
                <a:solidFill>
                  <a:schemeClr val="bg1"/>
                </a:solidFill>
                <a:latin typeface="+mj-lt"/>
              </a:defRPr>
            </a:lvl1pPr>
            <a:lvl2pPr marL="388620" indent="0" algn="r" latinLnBrk="0">
              <a:buNone/>
              <a:defRPr lang="sr-Latn-CS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sr-Latn-CS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sr-Latn-CS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sr-Latn-CS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sr-Latn-C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4428474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utrašnja stran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zraci"/>
          <p:cNvGrpSpPr/>
          <p:nvPr userDrawn="1"/>
        </p:nvGrpSpPr>
        <p:grpSpPr>
          <a:xfrm rot="10800000">
            <a:off x="455613" y="457200"/>
            <a:ext cx="6861176" cy="9144000"/>
            <a:chOff x="455613" y="457200"/>
            <a:chExt cx="6861176" cy="9144000"/>
          </a:xfrm>
        </p:grpSpPr>
        <p:sp>
          <p:nvSpPr>
            <p:cNvPr id="9" name="Slobodni oblik 5"/>
            <p:cNvSpPr>
              <a:spLocks/>
            </p:cNvSpPr>
            <p:nvPr userDrawn="1"/>
          </p:nvSpPr>
          <p:spPr bwMode="auto">
            <a:xfrm>
              <a:off x="455613" y="8124825"/>
              <a:ext cx="5072063" cy="1406525"/>
            </a:xfrm>
            <a:custGeom>
              <a:avLst/>
              <a:gdLst>
                <a:gd name="T0" fmla="*/ 0 w 3195"/>
                <a:gd name="T1" fmla="*/ 0 h 886"/>
                <a:gd name="T2" fmla="*/ 0 w 3195"/>
                <a:gd name="T3" fmla="*/ 886 h 886"/>
                <a:gd name="T4" fmla="*/ 3195 w 3195"/>
                <a:gd name="T5" fmla="*/ 10 h 886"/>
                <a:gd name="T6" fmla="*/ 0 w 3195"/>
                <a:gd name="T7" fmla="*/ 0 h 8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95" h="886">
                  <a:moveTo>
                    <a:pt x="0" y="0"/>
                  </a:moveTo>
                  <a:lnTo>
                    <a:pt x="0" y="886"/>
                  </a:lnTo>
                  <a:lnTo>
                    <a:pt x="3195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10" name="Slobodni oblik 6"/>
            <p:cNvSpPr>
              <a:spLocks/>
            </p:cNvSpPr>
            <p:nvPr userDrawn="1"/>
          </p:nvSpPr>
          <p:spPr bwMode="auto">
            <a:xfrm>
              <a:off x="455613" y="3073400"/>
              <a:ext cx="5072063" cy="5067300"/>
            </a:xfrm>
            <a:custGeom>
              <a:avLst/>
              <a:gdLst>
                <a:gd name="T0" fmla="*/ 0 w 3195"/>
                <a:gd name="T1" fmla="*/ 0 h 3192"/>
                <a:gd name="T2" fmla="*/ 0 w 3195"/>
                <a:gd name="T3" fmla="*/ 892 h 3192"/>
                <a:gd name="T4" fmla="*/ 3195 w 3195"/>
                <a:gd name="T5" fmla="*/ 3192 h 3192"/>
                <a:gd name="T6" fmla="*/ 0 w 3195"/>
                <a:gd name="T7" fmla="*/ 0 h 3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95" h="3192">
                  <a:moveTo>
                    <a:pt x="0" y="0"/>
                  </a:moveTo>
                  <a:lnTo>
                    <a:pt x="0" y="892"/>
                  </a:lnTo>
                  <a:lnTo>
                    <a:pt x="3195" y="31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11" name="Slobodni oblik 7"/>
            <p:cNvSpPr>
              <a:spLocks/>
            </p:cNvSpPr>
            <p:nvPr userDrawn="1"/>
          </p:nvSpPr>
          <p:spPr bwMode="auto">
            <a:xfrm>
              <a:off x="3203576" y="8140700"/>
              <a:ext cx="2324100" cy="1460500"/>
            </a:xfrm>
            <a:custGeom>
              <a:avLst/>
              <a:gdLst>
                <a:gd name="T0" fmla="*/ 0 w 1464"/>
                <a:gd name="T1" fmla="*/ 920 h 920"/>
                <a:gd name="T2" fmla="*/ 664 w 1464"/>
                <a:gd name="T3" fmla="*/ 920 h 920"/>
                <a:gd name="T4" fmla="*/ 1464 w 1464"/>
                <a:gd name="T5" fmla="*/ 0 h 920"/>
                <a:gd name="T6" fmla="*/ 0 w 1464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64" h="920">
                  <a:moveTo>
                    <a:pt x="0" y="920"/>
                  </a:moveTo>
                  <a:lnTo>
                    <a:pt x="664" y="920"/>
                  </a:lnTo>
                  <a:lnTo>
                    <a:pt x="1464" y="0"/>
                  </a:lnTo>
                  <a:lnTo>
                    <a:pt x="0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12" name="Slobodni oblik 8"/>
            <p:cNvSpPr>
              <a:spLocks/>
            </p:cNvSpPr>
            <p:nvPr userDrawn="1"/>
          </p:nvSpPr>
          <p:spPr bwMode="auto">
            <a:xfrm>
              <a:off x="455613" y="5721350"/>
              <a:ext cx="5072063" cy="2419350"/>
            </a:xfrm>
            <a:custGeom>
              <a:avLst/>
              <a:gdLst>
                <a:gd name="T0" fmla="*/ 0 w 3195"/>
                <a:gd name="T1" fmla="*/ 0 h 1524"/>
                <a:gd name="T2" fmla="*/ 0 w 3195"/>
                <a:gd name="T3" fmla="*/ 740 h 1524"/>
                <a:gd name="T4" fmla="*/ 3195 w 3195"/>
                <a:gd name="T5" fmla="*/ 1524 h 1524"/>
                <a:gd name="T6" fmla="*/ 0 w 3195"/>
                <a:gd name="T7" fmla="*/ 0 h 15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95" h="1524">
                  <a:moveTo>
                    <a:pt x="0" y="0"/>
                  </a:moveTo>
                  <a:lnTo>
                    <a:pt x="0" y="740"/>
                  </a:lnTo>
                  <a:lnTo>
                    <a:pt x="3195" y="15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13" name="Slobodni oblik 9"/>
            <p:cNvSpPr>
              <a:spLocks/>
            </p:cNvSpPr>
            <p:nvPr userDrawn="1"/>
          </p:nvSpPr>
          <p:spPr bwMode="auto">
            <a:xfrm>
              <a:off x="5521326" y="8140700"/>
              <a:ext cx="268288" cy="1460500"/>
            </a:xfrm>
            <a:custGeom>
              <a:avLst/>
              <a:gdLst>
                <a:gd name="T0" fmla="*/ 0 w 169"/>
                <a:gd name="T1" fmla="*/ 920 h 920"/>
                <a:gd name="T2" fmla="*/ 169 w 169"/>
                <a:gd name="T3" fmla="*/ 920 h 920"/>
                <a:gd name="T4" fmla="*/ 4 w 169"/>
                <a:gd name="T5" fmla="*/ 0 h 920"/>
                <a:gd name="T6" fmla="*/ 0 w 169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9" h="920">
                  <a:moveTo>
                    <a:pt x="0" y="920"/>
                  </a:moveTo>
                  <a:lnTo>
                    <a:pt x="169" y="920"/>
                  </a:lnTo>
                  <a:lnTo>
                    <a:pt x="4" y="0"/>
                  </a:lnTo>
                  <a:lnTo>
                    <a:pt x="0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14" name="Slobodni oblik 10"/>
            <p:cNvSpPr>
              <a:spLocks/>
            </p:cNvSpPr>
            <p:nvPr userDrawn="1"/>
          </p:nvSpPr>
          <p:spPr bwMode="auto">
            <a:xfrm>
              <a:off x="5527676" y="8140700"/>
              <a:ext cx="776288" cy="1460500"/>
            </a:xfrm>
            <a:custGeom>
              <a:avLst/>
              <a:gdLst>
                <a:gd name="T0" fmla="*/ 323 w 489"/>
                <a:gd name="T1" fmla="*/ 920 h 920"/>
                <a:gd name="T2" fmla="*/ 489 w 489"/>
                <a:gd name="T3" fmla="*/ 920 h 920"/>
                <a:gd name="T4" fmla="*/ 0 w 489"/>
                <a:gd name="T5" fmla="*/ 0 h 920"/>
                <a:gd name="T6" fmla="*/ 323 w 489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9" h="920">
                  <a:moveTo>
                    <a:pt x="323" y="920"/>
                  </a:moveTo>
                  <a:lnTo>
                    <a:pt x="489" y="920"/>
                  </a:lnTo>
                  <a:lnTo>
                    <a:pt x="0" y="0"/>
                  </a:lnTo>
                  <a:lnTo>
                    <a:pt x="323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15" name="Slobodni oblik 11"/>
            <p:cNvSpPr>
              <a:spLocks/>
            </p:cNvSpPr>
            <p:nvPr userDrawn="1"/>
          </p:nvSpPr>
          <p:spPr bwMode="auto">
            <a:xfrm>
              <a:off x="4829176" y="8140700"/>
              <a:ext cx="698500" cy="1460500"/>
            </a:xfrm>
            <a:custGeom>
              <a:avLst/>
              <a:gdLst>
                <a:gd name="T0" fmla="*/ 0 w 440"/>
                <a:gd name="T1" fmla="*/ 920 h 920"/>
                <a:gd name="T2" fmla="*/ 246 w 440"/>
                <a:gd name="T3" fmla="*/ 920 h 920"/>
                <a:gd name="T4" fmla="*/ 440 w 440"/>
                <a:gd name="T5" fmla="*/ 0 h 920"/>
                <a:gd name="T6" fmla="*/ 0 w 440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0" h="920">
                  <a:moveTo>
                    <a:pt x="0" y="920"/>
                  </a:moveTo>
                  <a:lnTo>
                    <a:pt x="246" y="920"/>
                  </a:lnTo>
                  <a:lnTo>
                    <a:pt x="440" y="0"/>
                  </a:lnTo>
                  <a:lnTo>
                    <a:pt x="0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16" name="Slobodni oblik 12"/>
            <p:cNvSpPr>
              <a:spLocks/>
            </p:cNvSpPr>
            <p:nvPr userDrawn="1"/>
          </p:nvSpPr>
          <p:spPr bwMode="auto">
            <a:xfrm>
              <a:off x="5527676" y="8140700"/>
              <a:ext cx="1789113" cy="438150"/>
            </a:xfrm>
            <a:custGeom>
              <a:avLst/>
              <a:gdLst>
                <a:gd name="T0" fmla="*/ 1127 w 1127"/>
                <a:gd name="T1" fmla="*/ 276 h 276"/>
                <a:gd name="T2" fmla="*/ 1127 w 1127"/>
                <a:gd name="T3" fmla="*/ 4 h 276"/>
                <a:gd name="T4" fmla="*/ 0 w 1127"/>
                <a:gd name="T5" fmla="*/ 0 h 276"/>
                <a:gd name="T6" fmla="*/ 1127 w 1127"/>
                <a:gd name="T7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7" h="276">
                  <a:moveTo>
                    <a:pt x="1127" y="276"/>
                  </a:moveTo>
                  <a:lnTo>
                    <a:pt x="1127" y="4"/>
                  </a:lnTo>
                  <a:lnTo>
                    <a:pt x="0" y="0"/>
                  </a:lnTo>
                  <a:lnTo>
                    <a:pt x="1127" y="276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17" name="Slobodni oblik 13"/>
            <p:cNvSpPr>
              <a:spLocks/>
            </p:cNvSpPr>
            <p:nvPr userDrawn="1"/>
          </p:nvSpPr>
          <p:spPr bwMode="auto">
            <a:xfrm>
              <a:off x="5527676" y="8140700"/>
              <a:ext cx="1789113" cy="1285875"/>
            </a:xfrm>
            <a:custGeom>
              <a:avLst/>
              <a:gdLst>
                <a:gd name="T0" fmla="*/ 1127 w 1127"/>
                <a:gd name="T1" fmla="*/ 810 h 810"/>
                <a:gd name="T2" fmla="*/ 1127 w 1127"/>
                <a:gd name="T3" fmla="*/ 538 h 810"/>
                <a:gd name="T4" fmla="*/ 0 w 1127"/>
                <a:gd name="T5" fmla="*/ 0 h 810"/>
                <a:gd name="T6" fmla="*/ 1127 w 1127"/>
                <a:gd name="T7" fmla="*/ 810 h 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7" h="810">
                  <a:moveTo>
                    <a:pt x="1127" y="810"/>
                  </a:moveTo>
                  <a:lnTo>
                    <a:pt x="1127" y="538"/>
                  </a:lnTo>
                  <a:lnTo>
                    <a:pt x="0" y="0"/>
                  </a:lnTo>
                  <a:lnTo>
                    <a:pt x="1127" y="81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18" name="Slobodni oblik 14"/>
            <p:cNvSpPr>
              <a:spLocks/>
            </p:cNvSpPr>
            <p:nvPr userDrawn="1"/>
          </p:nvSpPr>
          <p:spPr bwMode="auto">
            <a:xfrm>
              <a:off x="5527676" y="8140700"/>
              <a:ext cx="1462088" cy="1460500"/>
            </a:xfrm>
            <a:custGeom>
              <a:avLst/>
              <a:gdLst>
                <a:gd name="T0" fmla="*/ 679 w 921"/>
                <a:gd name="T1" fmla="*/ 920 h 920"/>
                <a:gd name="T2" fmla="*/ 921 w 921"/>
                <a:gd name="T3" fmla="*/ 920 h 920"/>
                <a:gd name="T4" fmla="*/ 0 w 921"/>
                <a:gd name="T5" fmla="*/ 0 h 920"/>
                <a:gd name="T6" fmla="*/ 679 w 921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1" h="920">
                  <a:moveTo>
                    <a:pt x="679" y="920"/>
                  </a:moveTo>
                  <a:lnTo>
                    <a:pt x="921" y="920"/>
                  </a:lnTo>
                  <a:lnTo>
                    <a:pt x="0" y="0"/>
                  </a:lnTo>
                  <a:lnTo>
                    <a:pt x="679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19" name="Slobodni oblik 15"/>
            <p:cNvSpPr>
              <a:spLocks/>
            </p:cNvSpPr>
            <p:nvPr userDrawn="1"/>
          </p:nvSpPr>
          <p:spPr bwMode="auto">
            <a:xfrm>
              <a:off x="455613" y="457200"/>
              <a:ext cx="5072063" cy="7683500"/>
            </a:xfrm>
            <a:custGeom>
              <a:avLst/>
              <a:gdLst>
                <a:gd name="T0" fmla="*/ 632 w 3195"/>
                <a:gd name="T1" fmla="*/ 0 h 4840"/>
                <a:gd name="T2" fmla="*/ 0 w 3195"/>
                <a:gd name="T3" fmla="*/ 0 h 4840"/>
                <a:gd name="T4" fmla="*/ 0 w 3195"/>
                <a:gd name="T5" fmla="*/ 502 h 4840"/>
                <a:gd name="T6" fmla="*/ 3195 w 3195"/>
                <a:gd name="T7" fmla="*/ 4840 h 4840"/>
                <a:gd name="T8" fmla="*/ 632 w 3195"/>
                <a:gd name="T9" fmla="*/ 0 h 4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95" h="4840">
                  <a:moveTo>
                    <a:pt x="632" y="0"/>
                  </a:moveTo>
                  <a:lnTo>
                    <a:pt x="0" y="0"/>
                  </a:lnTo>
                  <a:lnTo>
                    <a:pt x="0" y="502"/>
                  </a:lnTo>
                  <a:lnTo>
                    <a:pt x="3195" y="4840"/>
                  </a:lnTo>
                  <a:lnTo>
                    <a:pt x="632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20" name="Slobodni oblik 16"/>
            <p:cNvSpPr>
              <a:spLocks/>
            </p:cNvSpPr>
            <p:nvPr userDrawn="1"/>
          </p:nvSpPr>
          <p:spPr bwMode="auto">
            <a:xfrm>
              <a:off x="5527676" y="7019925"/>
              <a:ext cx="1789113" cy="1120775"/>
            </a:xfrm>
            <a:custGeom>
              <a:avLst/>
              <a:gdLst>
                <a:gd name="T0" fmla="*/ 1127 w 1127"/>
                <a:gd name="T1" fmla="*/ 398 h 706"/>
                <a:gd name="T2" fmla="*/ 1127 w 1127"/>
                <a:gd name="T3" fmla="*/ 0 h 706"/>
                <a:gd name="T4" fmla="*/ 0 w 1127"/>
                <a:gd name="T5" fmla="*/ 706 h 706"/>
                <a:gd name="T6" fmla="*/ 1127 w 1127"/>
                <a:gd name="T7" fmla="*/ 398 h 7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7" h="706">
                  <a:moveTo>
                    <a:pt x="1127" y="398"/>
                  </a:moveTo>
                  <a:lnTo>
                    <a:pt x="1127" y="0"/>
                  </a:lnTo>
                  <a:lnTo>
                    <a:pt x="0" y="706"/>
                  </a:lnTo>
                  <a:lnTo>
                    <a:pt x="1127" y="398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21" name="Slobodni oblik 17"/>
            <p:cNvSpPr>
              <a:spLocks/>
            </p:cNvSpPr>
            <p:nvPr userDrawn="1"/>
          </p:nvSpPr>
          <p:spPr bwMode="auto">
            <a:xfrm>
              <a:off x="2844801" y="457200"/>
              <a:ext cx="2682875" cy="7683500"/>
            </a:xfrm>
            <a:custGeom>
              <a:avLst/>
              <a:gdLst>
                <a:gd name="T0" fmla="*/ 834 w 1690"/>
                <a:gd name="T1" fmla="*/ 0 h 4840"/>
                <a:gd name="T2" fmla="*/ 0 w 1690"/>
                <a:gd name="T3" fmla="*/ 0 h 4840"/>
                <a:gd name="T4" fmla="*/ 1690 w 1690"/>
                <a:gd name="T5" fmla="*/ 4840 h 4840"/>
                <a:gd name="T6" fmla="*/ 834 w 1690"/>
                <a:gd name="T7" fmla="*/ 0 h 4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90" h="4840">
                  <a:moveTo>
                    <a:pt x="834" y="0"/>
                  </a:moveTo>
                  <a:lnTo>
                    <a:pt x="0" y="0"/>
                  </a:lnTo>
                  <a:lnTo>
                    <a:pt x="1690" y="4840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22" name="Slobodni oblik 18"/>
            <p:cNvSpPr>
              <a:spLocks/>
            </p:cNvSpPr>
            <p:nvPr userDrawn="1"/>
          </p:nvSpPr>
          <p:spPr bwMode="auto">
            <a:xfrm>
              <a:off x="5527676" y="4403725"/>
              <a:ext cx="1789113" cy="3736975"/>
            </a:xfrm>
            <a:custGeom>
              <a:avLst/>
              <a:gdLst>
                <a:gd name="T0" fmla="*/ 1127 w 1127"/>
                <a:gd name="T1" fmla="*/ 1062 h 2354"/>
                <a:gd name="T2" fmla="*/ 1127 w 1127"/>
                <a:gd name="T3" fmla="*/ 0 h 2354"/>
                <a:gd name="T4" fmla="*/ 0 w 1127"/>
                <a:gd name="T5" fmla="*/ 2354 h 2354"/>
                <a:gd name="T6" fmla="*/ 1127 w 1127"/>
                <a:gd name="T7" fmla="*/ 1062 h 2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7" h="2354">
                  <a:moveTo>
                    <a:pt x="1127" y="1062"/>
                  </a:moveTo>
                  <a:lnTo>
                    <a:pt x="1127" y="0"/>
                  </a:lnTo>
                  <a:lnTo>
                    <a:pt x="0" y="2354"/>
                  </a:lnTo>
                  <a:lnTo>
                    <a:pt x="1127" y="1062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  <p:sp>
          <p:nvSpPr>
            <p:cNvPr id="23" name="Slobodni oblik 19"/>
            <p:cNvSpPr>
              <a:spLocks/>
            </p:cNvSpPr>
            <p:nvPr userDrawn="1"/>
          </p:nvSpPr>
          <p:spPr bwMode="auto">
            <a:xfrm>
              <a:off x="5527676" y="457200"/>
              <a:ext cx="1627188" cy="7683500"/>
            </a:xfrm>
            <a:custGeom>
              <a:avLst/>
              <a:gdLst>
                <a:gd name="T0" fmla="*/ 1025 w 1025"/>
                <a:gd name="T1" fmla="*/ 0 h 4840"/>
                <a:gd name="T2" fmla="*/ 19 w 1025"/>
                <a:gd name="T3" fmla="*/ 0 h 4840"/>
                <a:gd name="T4" fmla="*/ 0 w 1025"/>
                <a:gd name="T5" fmla="*/ 4840 h 4840"/>
                <a:gd name="T6" fmla="*/ 1025 w 1025"/>
                <a:gd name="T7" fmla="*/ 0 h 4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5" h="4840">
                  <a:moveTo>
                    <a:pt x="1025" y="0"/>
                  </a:moveTo>
                  <a:lnTo>
                    <a:pt x="19" y="0"/>
                  </a:lnTo>
                  <a:lnTo>
                    <a:pt x="0" y="4840"/>
                  </a:lnTo>
                  <a:lnTo>
                    <a:pt x="1025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r-Latn-CS"/>
            </a:p>
          </p:txBody>
        </p:sp>
      </p:grpSp>
      <p:sp>
        <p:nvSpPr>
          <p:cNvPr id="24" name="ivica"/>
          <p:cNvSpPr>
            <a:spLocks noEditPoints="1"/>
          </p:cNvSpPr>
          <p:nvPr userDrawn="1"/>
        </p:nvSpPr>
        <p:spPr bwMode="auto">
          <a:xfrm rot="10800000">
            <a:off x="455614" y="457200"/>
            <a:ext cx="6861175" cy="9144000"/>
          </a:xfrm>
          <a:custGeom>
            <a:avLst/>
            <a:gdLst>
              <a:gd name="T0" fmla="*/ 4226 w 4322"/>
              <a:gd name="T1" fmla="*/ 96 h 5760"/>
              <a:gd name="T2" fmla="*/ 4226 w 4322"/>
              <a:gd name="T3" fmla="*/ 5664 h 5760"/>
              <a:gd name="T4" fmla="*/ 96 w 4322"/>
              <a:gd name="T5" fmla="*/ 5664 h 5760"/>
              <a:gd name="T6" fmla="*/ 96 w 4322"/>
              <a:gd name="T7" fmla="*/ 96 h 5760"/>
              <a:gd name="T8" fmla="*/ 4226 w 4322"/>
              <a:gd name="T9" fmla="*/ 96 h 5760"/>
              <a:gd name="T10" fmla="*/ 4322 w 4322"/>
              <a:gd name="T11" fmla="*/ 0 h 5760"/>
              <a:gd name="T12" fmla="*/ 0 w 4322"/>
              <a:gd name="T13" fmla="*/ 0 h 5760"/>
              <a:gd name="T14" fmla="*/ 0 w 4322"/>
              <a:gd name="T15" fmla="*/ 5760 h 5760"/>
              <a:gd name="T16" fmla="*/ 4322 w 4322"/>
              <a:gd name="T17" fmla="*/ 5760 h 5760"/>
              <a:gd name="T18" fmla="*/ 4322 w 4322"/>
              <a:gd name="T19" fmla="*/ 0 h 5760"/>
              <a:gd name="T20" fmla="*/ 4322 w 4322"/>
              <a:gd name="T21" fmla="*/ 0 h 57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322" h="5760">
                <a:moveTo>
                  <a:pt x="4226" y="96"/>
                </a:moveTo>
                <a:lnTo>
                  <a:pt x="4226" y="5664"/>
                </a:lnTo>
                <a:lnTo>
                  <a:pt x="96" y="5664"/>
                </a:lnTo>
                <a:lnTo>
                  <a:pt x="96" y="96"/>
                </a:lnTo>
                <a:lnTo>
                  <a:pt x="4226" y="96"/>
                </a:lnTo>
                <a:close/>
                <a:moveTo>
                  <a:pt x="4322" y="0"/>
                </a:moveTo>
                <a:lnTo>
                  <a:pt x="0" y="0"/>
                </a:lnTo>
                <a:lnTo>
                  <a:pt x="0" y="5760"/>
                </a:lnTo>
                <a:lnTo>
                  <a:pt x="4322" y="5760"/>
                </a:lnTo>
                <a:lnTo>
                  <a:pt x="4322" y="0"/>
                </a:lnTo>
                <a:lnTo>
                  <a:pt x="4322" y="0"/>
                </a:lnTo>
                <a:close/>
              </a:path>
            </a:pathLst>
          </a:custGeom>
          <a:solidFill>
            <a:schemeClr val="accent1"/>
          </a:solidFill>
          <a:ln w="12700">
            <a:solidFill>
              <a:schemeClr val="accent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CS"/>
          </a:p>
        </p:txBody>
      </p:sp>
      <p:sp>
        <p:nvSpPr>
          <p:cNvPr id="28" name="Pravougaonik 27"/>
          <p:cNvSpPr/>
          <p:nvPr userDrawn="1"/>
        </p:nvSpPr>
        <p:spPr>
          <a:xfrm rot="10800000">
            <a:off x="457202" y="1371600"/>
            <a:ext cx="6859587" cy="914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cxnSp>
        <p:nvCxnSpPr>
          <p:cNvPr id="30" name="Prava linija spajanja 29"/>
          <p:cNvCxnSpPr/>
          <p:nvPr userDrawn="1"/>
        </p:nvCxnSpPr>
        <p:spPr>
          <a:xfrm rot="10800000">
            <a:off x="617538" y="2139696"/>
            <a:ext cx="6535739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rava linija spajanja 30"/>
          <p:cNvCxnSpPr/>
          <p:nvPr userDrawn="1"/>
        </p:nvCxnSpPr>
        <p:spPr>
          <a:xfrm rot="10800000">
            <a:off x="617538" y="1517903"/>
            <a:ext cx="653796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Čuvar mesta za tekst 37"/>
          <p:cNvSpPr>
            <a:spLocks noGrp="1"/>
          </p:cNvSpPr>
          <p:nvPr userDrawn="1">
            <p:ph type="body" sz="quarter" idx="10"/>
          </p:nvPr>
        </p:nvSpPr>
        <p:spPr>
          <a:xfrm rot="10800000">
            <a:off x="914400" y="1517901"/>
            <a:ext cx="5943600" cy="622300"/>
          </a:xfrm>
        </p:spPr>
        <p:txBody>
          <a:bodyPr anchor="ctr">
            <a:noAutofit/>
          </a:bodyPr>
          <a:lstStyle>
            <a:lvl1pPr marL="0" indent="0" algn="r" latinLnBrk="0">
              <a:spcBef>
                <a:spcPts val="0"/>
              </a:spcBef>
              <a:buNone/>
              <a:defRPr lang="sr-Latn-CS" sz="2800" cap="all" baseline="0">
                <a:solidFill>
                  <a:schemeClr val="bg1"/>
                </a:solidFill>
                <a:latin typeface="+mj-lt"/>
              </a:defRPr>
            </a:lvl1pPr>
            <a:lvl2pPr marL="388620" indent="0" algn="r" latinLnBrk="0">
              <a:buNone/>
              <a:defRPr lang="sr-Latn-CS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sr-Latn-CS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sr-Latn-CS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sr-Latn-CS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sr-Latn-CS" dirty="0" smtClean="0"/>
              <a:t>Kliknite i uredite tekst</a:t>
            </a:r>
            <a:endParaRPr lang="sr-Latn-CS" dirty="0"/>
          </a:p>
        </p:txBody>
      </p:sp>
    </p:spTree>
    <p:extLst>
      <p:ext uri="{BB962C8B-B14F-4D97-AF65-F5344CB8AC3E}">
        <p14:creationId xmlns:p14="http://schemas.microsoft.com/office/powerpoint/2010/main" val="3195577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CS" dirty="0" smtClean="0"/>
              <a:t>Kliknite i uredite naslov mastera</a:t>
            </a:r>
            <a:endParaRPr lang="sr-Latn-CS" dirty="0"/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CS" dirty="0" smtClean="0"/>
              <a:t>Kliknite i uredite tekst</a:t>
            </a:r>
            <a:endParaRPr lang="sr-Latn-CS" dirty="0"/>
          </a:p>
          <a:p>
            <a:pPr lvl="1"/>
            <a:r>
              <a:rPr lang="sr-Latn-CS" dirty="0"/>
              <a:t>Drugi nivo</a:t>
            </a:r>
          </a:p>
          <a:p>
            <a:pPr lvl="2"/>
            <a:r>
              <a:rPr lang="sr-Latn-CS" dirty="0"/>
              <a:t>Treći nivo</a:t>
            </a:r>
          </a:p>
          <a:p>
            <a:pPr lvl="3"/>
            <a:r>
              <a:rPr lang="sr-Latn-CS" dirty="0"/>
              <a:t>Četvrti nivo</a:t>
            </a:r>
          </a:p>
          <a:p>
            <a:pPr lvl="4"/>
            <a:r>
              <a:rPr lang="sr-Latn-CS" dirty="0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sr-Latn-CS"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A1E12-8BC0-4914-8788-D2D9A5DA2862}" type="datetime1">
              <a:rPr lang="sr-Latn-CS" smtClean="0"/>
              <a:pPr/>
              <a:t>17.12.2013.</a:t>
            </a:fld>
            <a:endParaRPr lang="sr-Latn-CS" dirty="0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sr-Latn-CS"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C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sr-Latn-CS"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5FB2E-A192-40A4-8E73-CB7FF38F46A2}" type="slidenum"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893212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iming>
    <p:tnLst>
      <p:par>
        <p:cTn id="1" dur="indefinite" restart="never" nodeType="tmRoot"/>
      </p:par>
    </p:tnLst>
  </p:timing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lang="sr-Latn-CS"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lang="sr-Latn-CS"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sr-Latn-CS"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sr-Latn-CS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sr-Latn-CS"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sr-Latn-CS"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sr-Latn-CS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sr-Latn-CS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sr-Latn-CS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sr-Latn-CS"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777240" rtl="0" eaLnBrk="1" latinLnBrk="0" hangingPunct="1">
        <a:defRPr lang="sr-Latn-CS"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lang="sr-Latn-CS"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lang="sr-Latn-CS"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lang="sr-Latn-CS"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lang="sr-Latn-CS"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lang="sr-Latn-CS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lang="sr-Latn-CS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lang="sr-Latn-CS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lang="sr-Latn-CS"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Čuvar mesta za tekst 9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sr-Latn-CS" dirty="0"/>
              <a:t>SREĆAN ROĐENDAN!</a:t>
            </a:r>
          </a:p>
        </p:txBody>
      </p:sp>
      <p:sp>
        <p:nvSpPr>
          <p:cNvPr id="8" name="Čuvar mesta za tekst 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r-Latn-CS" dirty="0" smtClean="0"/>
              <a:t>18</a:t>
            </a:r>
            <a:endParaRPr lang="sr-Latn-CS" dirty="0"/>
          </a:p>
        </p:txBody>
      </p:sp>
      <p:cxnSp>
        <p:nvCxnSpPr>
          <p:cNvPr id="4" name="Prava linija spajanja 3"/>
          <p:cNvCxnSpPr/>
          <p:nvPr/>
        </p:nvCxnSpPr>
        <p:spPr>
          <a:xfrm>
            <a:off x="0" y="5029200"/>
            <a:ext cx="438912" cy="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avougaonik 4"/>
          <p:cNvSpPr/>
          <p:nvPr/>
        </p:nvSpPr>
        <p:spPr>
          <a:xfrm>
            <a:off x="-1371600" y="4861034"/>
            <a:ext cx="1344960" cy="3713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sr-Latn-CS" sz="1400" dirty="0">
                <a:solidFill>
                  <a:schemeClr val="tx1"/>
                </a:solidFill>
              </a:rPr>
              <a:t>Presavijte ovde</a:t>
            </a:r>
          </a:p>
        </p:txBody>
      </p:sp>
    </p:spTree>
    <p:extLst>
      <p:ext uri="{BB962C8B-B14F-4D97-AF65-F5344CB8AC3E}">
        <p14:creationId xmlns:p14="http://schemas.microsoft.com/office/powerpoint/2010/main" val="139558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tekst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sr-Latn-CS" dirty="0"/>
              <a:t>Srećan </a:t>
            </a:r>
            <a:r>
              <a:rPr lang="sr-Latn-CS" dirty="0" smtClean="0"/>
              <a:t>18. </a:t>
            </a:r>
            <a:r>
              <a:rPr lang="sr-Latn-CS" dirty="0"/>
              <a:t>rođendan</a:t>
            </a:r>
          </a:p>
        </p:txBody>
      </p:sp>
      <p:cxnSp>
        <p:nvCxnSpPr>
          <p:cNvPr id="3" name="Prava linija spajanja 2"/>
          <p:cNvCxnSpPr/>
          <p:nvPr/>
        </p:nvCxnSpPr>
        <p:spPr>
          <a:xfrm>
            <a:off x="7333488" y="5029200"/>
            <a:ext cx="438912" cy="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ravougaonik 3"/>
          <p:cNvSpPr/>
          <p:nvPr/>
        </p:nvSpPr>
        <p:spPr>
          <a:xfrm>
            <a:off x="7793999" y="4861034"/>
            <a:ext cx="1316134" cy="3374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1400" dirty="0">
                <a:solidFill>
                  <a:schemeClr val="tx1"/>
                </a:solidFill>
              </a:rPr>
              <a:t>Presavijte ovde</a:t>
            </a:r>
          </a:p>
        </p:txBody>
      </p:sp>
    </p:spTree>
    <p:extLst>
      <p:ext uri="{BB962C8B-B14F-4D97-AF65-F5344CB8AC3E}">
        <p14:creationId xmlns:p14="http://schemas.microsoft.com/office/powerpoint/2010/main" val="274829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vi zraci na rođendanskoj čestitki">
  <a:themeElements>
    <a:clrScheme name="Plavi zraci">
      <a:dk1>
        <a:sysClr val="windowText" lastClr="000000"/>
      </a:dk1>
      <a:lt1>
        <a:sysClr val="window" lastClr="FFFFFF"/>
      </a:lt1>
      <a:dk2>
        <a:srgbClr val="525252"/>
      </a:dk2>
      <a:lt2>
        <a:srgbClr val="E7E6E6"/>
      </a:lt2>
      <a:accent1>
        <a:srgbClr val="5B5DA0"/>
      </a:accent1>
      <a:accent2>
        <a:srgbClr val="57B3A8"/>
      </a:accent2>
      <a:accent3>
        <a:srgbClr val="C259A3"/>
      </a:accent3>
      <a:accent4>
        <a:srgbClr val="EE8314"/>
      </a:accent4>
      <a:accent5>
        <a:srgbClr val="C3CF00"/>
      </a:accent5>
      <a:accent6>
        <a:srgbClr val="E9625A"/>
      </a:accent6>
      <a:hlink>
        <a:srgbClr val="5B5DA0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dayCardBlueRays.potx" id="{3ACAFCBE-4ABA-459E-BF08-20088E41D56D}" vid="{EA68AA20-10B1-4449-98AF-3527F9F71250}"/>
    </a:ext>
  </a:extLst>
</a:theme>
</file>

<file path=ppt/theme/theme2.xml><?xml version="1.0" encoding="utf-8"?>
<a:theme xmlns:a="http://schemas.openxmlformats.org/drawingml/2006/main" name="Office Theme">
  <a:themeElements>
    <a:clrScheme name="Blue Rays">
      <a:dk1>
        <a:sysClr val="windowText" lastClr="000000"/>
      </a:dk1>
      <a:lt1>
        <a:sysClr val="window" lastClr="FFFFFF"/>
      </a:lt1>
      <a:dk2>
        <a:srgbClr val="525252"/>
      </a:dk2>
      <a:lt2>
        <a:srgbClr val="E7E6E6"/>
      </a:lt2>
      <a:accent1>
        <a:srgbClr val="5B5DA0"/>
      </a:accent1>
      <a:accent2>
        <a:srgbClr val="57B3A8"/>
      </a:accent2>
      <a:accent3>
        <a:srgbClr val="C259A3"/>
      </a:accent3>
      <a:accent4>
        <a:srgbClr val="EE8314"/>
      </a:accent4>
      <a:accent5>
        <a:srgbClr val="C3CF00"/>
      </a:accent5>
      <a:accent6>
        <a:srgbClr val="E9625A"/>
      </a:accent6>
      <a:hlink>
        <a:srgbClr val="5B5DA0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Blue Rays">
      <a:dk1>
        <a:sysClr val="windowText" lastClr="000000"/>
      </a:dk1>
      <a:lt1>
        <a:sysClr val="window" lastClr="FFFFFF"/>
      </a:lt1>
      <a:dk2>
        <a:srgbClr val="525252"/>
      </a:dk2>
      <a:lt2>
        <a:srgbClr val="E7E6E6"/>
      </a:lt2>
      <a:accent1>
        <a:srgbClr val="5B5DA0"/>
      </a:accent1>
      <a:accent2>
        <a:srgbClr val="57B3A8"/>
      </a:accent2>
      <a:accent3>
        <a:srgbClr val="C259A3"/>
      </a:accent3>
      <a:accent4>
        <a:srgbClr val="EE8314"/>
      </a:accent4>
      <a:accent5>
        <a:srgbClr val="C3CF00"/>
      </a:accent5>
      <a:accent6>
        <a:srgbClr val="E9625A"/>
      </a:accent6>
      <a:hlink>
        <a:srgbClr val="5B5DA0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DBCA4AD-449F-4095-9A75-1BAC1E7BE8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BF30ACC-F676-4BA3-9FDE-9A619F9FEF0C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80D8EB5-6CC0-483C-8639-91D7E20EF11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138</Words>
  <Application>Microsoft Office PowerPoint</Application>
  <PresentationFormat>Prilagođavanje</PresentationFormat>
  <Paragraphs>11</Paragraphs>
  <Slides>2</Slides>
  <Notes>2</Notes>
  <HiddenSlides>0</HiddenSlides>
  <MMClips>0</MMClips>
  <ScaleCrop>false</ScaleCrop>
  <HeadingPairs>
    <vt:vector size="6" baseType="variant">
      <vt:variant>
        <vt:lpstr>Korišćeni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Franklin Gothic Book</vt:lpstr>
      <vt:lpstr>Franklin Gothic Medium</vt:lpstr>
      <vt:lpstr>Verdana</vt:lpstr>
      <vt:lpstr>Plavi zraci na rođendanskoj čestitki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cp:lastModifiedBy>Erik Sedliak</cp:lastModifiedBy>
  <cp:revision>1</cp:revision>
  <dcterms:created xsi:type="dcterms:W3CDTF">2013-04-05T19:53:59Z</dcterms:created>
  <dcterms:modified xsi:type="dcterms:W3CDTF">2013-12-17T10:36:01Z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  <property fmtid="{D5CDD505-2E9C-101B-9397-08002B2CF9AE}" pid="3" name="IsMyDocuments">
    <vt:bool>true</vt:bool>
  </property>
</Properties>
</file>