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sr-Latn-C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6623" autoAdjust="0"/>
  </p:normalViewPr>
  <p:slideViewPr>
    <p:cSldViewPr snapToGrid="0">
      <p:cViewPr varScale="1">
        <p:scale>
          <a:sx n="116" d="100"/>
          <a:sy n="116" d="100"/>
        </p:scale>
        <p:origin x="1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03T07:10:16.741" v="29" actId="790"/>
      <pc:docMkLst>
        <pc:docMk/>
      </pc:docMkLst>
      <pc:sldChg chg="modSp mod modNotes modNotesTx">
        <pc:chgData name="Fake Test User" userId="SID-0" providerId="Test" clId="FakeClientId" dt="2021-08-03T07:09:42.944" v="26" actId="790"/>
        <pc:sldMkLst>
          <pc:docMk/>
          <pc:sldMk cId="3402371617" sldId="256"/>
        </pc:sldMkLst>
        <pc:spChg chg="mod">
          <ac:chgData name="Fake Test User" userId="SID-0" providerId="Test" clId="FakeClientId" dt="2021-08-03T07:06:21.351" v="2" actId="790"/>
          <ac:spMkLst>
            <pc:docMk/>
            <pc:sldMk cId="3402371617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3T07:06:21.351" v="2" actId="790"/>
          <ac:spMkLst>
            <pc:docMk/>
            <pc:sldMk cId="3402371617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3T07:10:16.741" v="29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8-03T07:06:39.288" v="4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03T07:06:39.288" v="4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03T07:06:39.288" v="4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03T07:06:39.288" v="4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03T07:06:39.288" v="4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03T07:10:16.741" v="29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03T07:10:16.741" v="29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10:16.741" v="29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10:16.741" v="29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10:16.741" v="29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10:16.741" v="29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02.507" v="6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8-03T07:07:02.507" v="6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02.507" v="6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7:02.507" v="6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7:02.507" v="6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7:02.507" v="6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11.320" v="7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03T07:07:11.320" v="7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11.320" v="7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7:11.320" v="7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7:11.320" v="7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7:11.320" v="7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16.538" v="8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03T07:07:16.538" v="8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16.538" v="8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7:16.538" v="8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7:16.538" v="8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7:16.538" v="8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7:07:16.538" v="8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21.960" v="9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03T07:07:21.960" v="9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21.960" v="9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7:21.960" v="9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7:21.960" v="9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7:21.960" v="9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7:07:21.960" v="9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03T07:07:21.960" v="9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03T07:07:21.960" v="9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27.101" v="10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03T07:07:27.101" v="10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27.101" v="10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7:27.101" v="10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7:27.101" v="10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31.788" v="11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03T07:07:31.788" v="11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31.788" v="11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7:31.788" v="11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37.148" v="12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03T07:07:37.148" v="12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37.148" v="12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7:37.148" v="12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7:37.148" v="12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7:37.148" v="12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7:07:37.148" v="12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42.741" v="13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03T07:07:42.741" v="13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42.741" v="13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7:42.741" v="13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7:42.741" v="13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7:42.741" v="13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7:07:42.741" v="13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8:26.569" v="21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03T07:08:26.569" v="21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8:26.569" v="21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8:26.569" v="21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8:26.569" v="21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8:26.569" v="21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8:31.632" v="22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03T07:08:31.632" v="22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8:31.632" v="22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8:31.632" v="22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8:31.632" v="22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8:31.632" v="22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53.335" v="15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8-03T07:07:53.335" v="15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53.335" v="15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7:53.335" v="15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7:53.335" v="15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7:53.335" v="15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7:07:53.335" v="15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7:58.601" v="16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8-03T07:07:58.601" v="16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7:58.601" v="16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7:58.601" v="16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7:58.601" v="16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7:07:58.601" v="16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8:10.335" v="18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8-03T07:08:10.335" v="18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8:10.335" v="18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8:10.335" v="18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8:10.335" v="18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7:08:10.335" v="18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8:05.194" v="17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8-03T07:08:05.194" v="17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3T07:08:05.194" v="17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8:05.194" v="17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8:05.194" v="17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8-03T07:08:05.194" v="17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8-03T07:08:05.194" v="17" actId="790"/>
            <ac:spMkLst>
              <pc:docMk/>
              <pc:sldMasterMk cId="0" sldId="2147483648"/>
              <pc:sldLayoutMk cId="0" sldId="2147483666"/>
              <ac:spMk id="9" creationId="{00000000-0000-0000-0000-000000000000}"/>
            </ac:spMkLst>
          </pc:spChg>
          <pc:spChg chg="mod">
            <ac:chgData name="Fake Test User" userId="SID-0" providerId="Test" clId="FakeClientId" dt="2021-08-03T07:08:05.194" v="17" actId="790"/>
            <ac:spMkLst>
              <pc:docMk/>
              <pc:sldMasterMk cId="0" sldId="2147483648"/>
              <pc:sldLayoutMk cId="0" sldId="2147483666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3T07:08:05.194" v="17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8:16.101" v="19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8-03T07:08:16.101" v="19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3T07:08:21.741" v="20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8-03T07:08:21.741" v="20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>
            <a:extLst>
              <a:ext uri="{FF2B5EF4-FFF2-40B4-BE49-F238E27FC236}">
                <a16:creationId xmlns:a16="http://schemas.microsoft.com/office/drawing/2014/main" id="{1729CFB0-E592-4C0A-9679-25B2067506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579D35A2-9D08-4E08-9C01-5CF7FE6EEC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17F97-59A5-4113-878F-4DCFB35F4A2D}" type="datetime1">
              <a:rPr lang="sr-Latn-RS" smtClean="0"/>
              <a:t>3.8.2021.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CB63789A-9FB2-4D6C-A562-6146C989B1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49FBD7D3-1F26-4D13-BB17-0A37C75B9D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EF10E-7120-4593-8166-8E126A54F9C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304149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3" name="Čuvar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852BE-A546-4619-A3E7-1E8A96B0E12C}" type="datetime1">
              <a:rPr lang="sr-Latn-RS" smtClean="0"/>
              <a:pPr/>
              <a:t>3.8.2021.</a:t>
            </a:fld>
            <a:endParaRPr lang="sr-Latn-RS" dirty="0"/>
          </a:p>
        </p:txBody>
      </p:sp>
      <p:sp>
        <p:nvSpPr>
          <p:cNvPr id="4" name="Čuvar mesta za sliku na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 dirty="0"/>
          </a:p>
        </p:txBody>
      </p:sp>
      <p:sp>
        <p:nvSpPr>
          <p:cNvPr id="5" name="Čuvar mesta za napomen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r-Latn-RS" noProof="0" dirty="0"/>
              <a:t>Kliknite da biste uredili stilove za tekst mastera</a:t>
            </a:r>
          </a:p>
          <a:p>
            <a:pPr lvl="1"/>
            <a:r>
              <a:rPr lang="sr-Latn-RS" dirty="0"/>
              <a:t>Drugi nivo</a:t>
            </a:r>
          </a:p>
          <a:p>
            <a:pPr lvl="2"/>
            <a:r>
              <a:rPr lang="sr-Latn-RS" dirty="0"/>
              <a:t>Treći nivo</a:t>
            </a:r>
          </a:p>
          <a:p>
            <a:pPr lvl="3"/>
            <a:r>
              <a:rPr lang="sr-Latn-RS" dirty="0"/>
              <a:t>Četvrti nivo</a:t>
            </a:r>
          </a:p>
          <a:p>
            <a:pPr lvl="4"/>
            <a:r>
              <a:rPr lang="sr-Latn-RS" dirty="0"/>
              <a:t>Peti nivo</a:t>
            </a:r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57EF3-141B-4082-9130-308DB178EA79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420690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F57EF3-141B-4082-9130-308DB178EA79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9641291"/>
      </p:ext>
    </p:extLst>
  </p:cSld>
  <p:clrMapOvr>
    <a:masterClrMapping/>
  </p:clrMapOvr>
</p:note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85777" y="4697360"/>
            <a:ext cx="10822034" cy="819355"/>
          </a:xfrm>
        </p:spPr>
        <p:txBody>
          <a:bodyPr rtlCol="0" anchor="b"/>
          <a:lstStyle>
            <a:lvl1pPr algn="l">
              <a:defRPr sz="3200"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li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1727" y="941439"/>
            <a:ext cx="10821840" cy="3478161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r-Latn-RS" noProof="0"/>
              <a:t>Kliknite na ikonu da biste dodali sliku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516715"/>
            <a:ext cx="10820400" cy="701969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B0E0C7-8325-4EE1-A99D-ADB02DB00EB2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rtlCol="0" anchor="b">
            <a:normAutofit/>
          </a:bodyPr>
          <a:lstStyle>
            <a:lvl1pPr algn="l">
              <a:defRPr sz="6000"/>
            </a:lvl1pPr>
          </a:lstStyle>
          <a:p>
            <a:pPr rtl="0"/>
            <a:r>
              <a:rPr lang="sr-Latn-RS" noProof="0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 rtlCol="0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noProof="0"/>
              <a:t>Kliknite da biste uredili stil podnaslova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 rtlCol="0"/>
          <a:lstStyle/>
          <a:p>
            <a:pPr rtl="0"/>
            <a:fld id="{802ED5F9-BAFF-456A-A127-916A02021A74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85800" y="753532"/>
            <a:ext cx="10820400" cy="2802467"/>
          </a:xfrm>
        </p:spPr>
        <p:txBody>
          <a:bodyPr rtlCol="0" anchor="ctr"/>
          <a:lstStyle>
            <a:lvl1pPr algn="l">
              <a:defRPr sz="3200"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024467" y="3649133"/>
            <a:ext cx="10130516" cy="99906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96B315B9-DCF9-49E4-8765-520AA846E725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lika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024467" y="753533"/>
            <a:ext cx="10151533" cy="2604495"/>
          </a:xfrm>
        </p:spPr>
        <p:txBody>
          <a:bodyPr rtlCol="0" anchor="ctr"/>
          <a:lstStyle>
            <a:lvl1pPr algn="l">
              <a:defRPr sz="3200"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12" name="Čuvar mesta za tekst 3"/>
          <p:cNvSpPr>
            <a:spLocks noGrp="1"/>
          </p:cNvSpPr>
          <p:nvPr>
            <p:ph type="body" sz="half" idx="13" hasCustomPrompt="1"/>
          </p:nvPr>
        </p:nvSpPr>
        <p:spPr>
          <a:xfrm>
            <a:off x="1303865" y="3365556"/>
            <a:ext cx="9592736" cy="4444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024467" y="3959862"/>
            <a:ext cx="10151533" cy="679871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317BE7A2-F052-4EC2-8978-F8D4F594298C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  <p:sp>
        <p:nvSpPr>
          <p:cNvPr id="9" name="Okvir za tekst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sr-Latn-RS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Okvir za tekst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sr-Latn-RS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024495" y="1124701"/>
            <a:ext cx="10146186" cy="2511835"/>
          </a:xfrm>
        </p:spPr>
        <p:txBody>
          <a:bodyPr rtlCol="0" anchor="b"/>
          <a:lstStyle>
            <a:lvl1pPr algn="l">
              <a:defRPr sz="3200"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024467" y="3648315"/>
            <a:ext cx="10144654" cy="99988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8F1DF1BF-DF52-4133-8DD4-8C46CBE558DC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4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lo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slov 1"/>
          <p:cNvSpPr>
            <a:spLocks noGrp="1"/>
          </p:cNvSpPr>
          <p:nvPr>
            <p:ph type="title" hasCustomPrompt="1"/>
          </p:nvPr>
        </p:nvSpPr>
        <p:spPr>
          <a:xfrm>
            <a:off x="2895600" y="761999"/>
            <a:ext cx="8610599" cy="1303867"/>
          </a:xfrm>
        </p:spPr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7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685800" y="2202080"/>
            <a:ext cx="3456432" cy="617320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8" name="Čuvar mesta za tekst 3"/>
          <p:cNvSpPr>
            <a:spLocks noGrp="1"/>
          </p:cNvSpPr>
          <p:nvPr>
            <p:ph type="body" sz="half" idx="15" hasCustomPrompt="1"/>
          </p:nvPr>
        </p:nvSpPr>
        <p:spPr>
          <a:xfrm>
            <a:off x="685799" y="2904565"/>
            <a:ext cx="3456432" cy="331413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9" name="Čuvar mesta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368800" y="2201333"/>
            <a:ext cx="3456432" cy="626534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10" name="Čuvar mesta za tekst 3"/>
          <p:cNvSpPr>
            <a:spLocks noGrp="1"/>
          </p:cNvSpPr>
          <p:nvPr>
            <p:ph type="body" sz="half" idx="16" hasCustomPrompt="1"/>
          </p:nvPr>
        </p:nvSpPr>
        <p:spPr>
          <a:xfrm>
            <a:off x="4366858" y="2904067"/>
            <a:ext cx="3456432" cy="331461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11" name="Čuvar mesta za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8051800" y="2192866"/>
            <a:ext cx="3456432" cy="626534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12" name="Čuvar mesta za tekst 3"/>
          <p:cNvSpPr>
            <a:spLocks noGrp="1"/>
          </p:cNvSpPr>
          <p:nvPr>
            <p:ph type="body" sz="half" idx="17" hasCustomPrompt="1"/>
          </p:nvPr>
        </p:nvSpPr>
        <p:spPr>
          <a:xfrm>
            <a:off x="8051801" y="2904565"/>
            <a:ext cx="3456432" cy="331413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ADD1B9-791A-4E81-B865-23E98462EEFC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5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e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slov 1"/>
          <p:cNvSpPr>
            <a:spLocks noGrp="1"/>
          </p:cNvSpPr>
          <p:nvPr>
            <p:ph type="title" hasCustomPrompt="1"/>
          </p:nvPr>
        </p:nvSpPr>
        <p:spPr>
          <a:xfrm>
            <a:off x="2895600" y="762000"/>
            <a:ext cx="8610599" cy="1295400"/>
          </a:xfrm>
        </p:spPr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19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688618" y="4191000"/>
            <a:ext cx="3451582" cy="682765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20" name="Čuvar mesta za sliku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r-Latn-RS" noProof="0"/>
              <a:t>Kliknite na ikonu da biste dodali sliku</a:t>
            </a:r>
          </a:p>
        </p:txBody>
      </p:sp>
      <p:sp>
        <p:nvSpPr>
          <p:cNvPr id="21" name="Čuvar mesta za tekst 3"/>
          <p:cNvSpPr>
            <a:spLocks noGrp="1"/>
          </p:cNvSpPr>
          <p:nvPr>
            <p:ph type="body" sz="half" idx="18" hasCustomPrompt="1"/>
          </p:nvPr>
        </p:nvSpPr>
        <p:spPr>
          <a:xfrm>
            <a:off x="688618" y="4873764"/>
            <a:ext cx="3451582" cy="1344921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22" name="Čuvar mesta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374263" y="4191000"/>
            <a:ext cx="3448935" cy="682765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23" name="Čuvar mesta za sliku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r-Latn-RS" noProof="0"/>
              <a:t>Kliknite na ikonu da biste dodali sliku</a:t>
            </a:r>
          </a:p>
        </p:txBody>
      </p:sp>
      <p:sp>
        <p:nvSpPr>
          <p:cNvPr id="24" name="Čuvar mesta za tekst 3"/>
          <p:cNvSpPr>
            <a:spLocks noGrp="1"/>
          </p:cNvSpPr>
          <p:nvPr>
            <p:ph type="body" sz="half" idx="19" hasCustomPrompt="1"/>
          </p:nvPr>
        </p:nvSpPr>
        <p:spPr>
          <a:xfrm>
            <a:off x="4374264" y="4873763"/>
            <a:ext cx="3448935" cy="1344921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25" name="Čuvar mesta za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8049731" y="4191000"/>
            <a:ext cx="3456469" cy="682765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26" name="Čuvar mesta za sliku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sr-Latn-RS" noProof="0"/>
              <a:t>Kliknite na ikonu da biste dodali sliku</a:t>
            </a:r>
          </a:p>
        </p:txBody>
      </p:sp>
      <p:sp>
        <p:nvSpPr>
          <p:cNvPr id="27" name="Čuvar mesta za tekst 3"/>
          <p:cNvSpPr>
            <a:spLocks noGrp="1"/>
          </p:cNvSpPr>
          <p:nvPr>
            <p:ph type="body" sz="half" idx="20" hasCustomPrompt="1"/>
          </p:nvPr>
        </p:nvSpPr>
        <p:spPr>
          <a:xfrm>
            <a:off x="8049731" y="4873761"/>
            <a:ext cx="3452445" cy="1344921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99ACB3-7E41-4B82-97A2-5A8C9F1D85E8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2194559"/>
            <a:ext cx="10820400" cy="4024125"/>
          </a:xfrm>
        </p:spPr>
        <p:txBody>
          <a:bodyPr vert="eaVert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371DCD-12CD-4203-AE29-5911991946FE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kalni naslov 1"/>
          <p:cNvSpPr>
            <a:spLocks noGrp="1"/>
          </p:cNvSpPr>
          <p:nvPr>
            <p:ph type="title" orient="vert" hasCustomPrompt="1"/>
          </p:nvPr>
        </p:nvSpPr>
        <p:spPr>
          <a:xfrm>
            <a:off x="9448800" y="745066"/>
            <a:ext cx="2057400" cy="3903133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024466" y="745067"/>
            <a:ext cx="8204201" cy="3903133"/>
          </a:xfrm>
        </p:spPr>
        <p:txBody>
          <a:bodyPr vert="eaVert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574D336C-9BC7-495B-8CF9-472544931A93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B02328-FC94-48DA-87F4-73A29C4327DB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85800" y="753533"/>
            <a:ext cx="10820399" cy="2801935"/>
          </a:xfrm>
        </p:spPr>
        <p:txBody>
          <a:bodyPr rtlCol="0" anchor="b">
            <a:normAutofit/>
          </a:bodyPr>
          <a:lstStyle>
            <a:lvl1pPr algn="r">
              <a:defRPr sz="4000"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1024467" y="3641725"/>
            <a:ext cx="10490200" cy="955675"/>
          </a:xfrm>
        </p:spPr>
        <p:txBody>
          <a:bodyPr rtlCol="0"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93DD4DC8-9E7D-4DDD-BB2B-1FB7AE62FDCE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 hasCustomPrompt="1"/>
          </p:nvPr>
        </p:nvSpPr>
        <p:spPr>
          <a:xfrm>
            <a:off x="685800" y="2194559"/>
            <a:ext cx="5334000" cy="4024125"/>
          </a:xfrm>
        </p:spPr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6172200" y="2194559"/>
            <a:ext cx="5334000" cy="4024125"/>
          </a:xfrm>
        </p:spPr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AB8FA8-594F-4988-ACA3-B6D7F1AB2AA6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5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2895600" y="762000"/>
            <a:ext cx="8610600" cy="1295400"/>
          </a:xfrm>
        </p:spPr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914409" y="2183802"/>
            <a:ext cx="5079991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685800" y="3132666"/>
            <a:ext cx="5311775" cy="3086019"/>
          </a:xfrm>
        </p:spPr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400800" y="2183802"/>
            <a:ext cx="5105400" cy="823912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 hasCustomPrompt="1"/>
          </p:nvPr>
        </p:nvSpPr>
        <p:spPr>
          <a:xfrm>
            <a:off x="6172200" y="3132666"/>
            <a:ext cx="5334000" cy="3086019"/>
          </a:xfrm>
        </p:spPr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040159-1F01-4186-8C1A-2DD1D84A674F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6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98AF9A-3893-40E1-95F4-C7C57332CAD7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5EF660-8F00-4CF4-8E0E-DEC75BFC3D72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85800" y="1524000"/>
            <a:ext cx="4114800" cy="1600200"/>
          </a:xfrm>
        </p:spPr>
        <p:txBody>
          <a:bodyPr rtlCol="0" anchor="b"/>
          <a:lstStyle>
            <a:lvl1pPr algn="l">
              <a:defRPr sz="3200"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>
          <a:xfrm>
            <a:off x="4995582" y="746759"/>
            <a:ext cx="6510618" cy="5471925"/>
          </a:xfrm>
        </p:spPr>
        <p:txBody>
          <a:bodyPr rtlCol="0" anchor="ctr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124199"/>
            <a:ext cx="4114800" cy="3094485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75F68F-1C8D-438B-99AC-B62E70AACFC7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9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85800" y="1524000"/>
            <a:ext cx="6873240" cy="1600200"/>
          </a:xfrm>
        </p:spPr>
        <p:txBody>
          <a:bodyPr rtlCol="0" anchor="b"/>
          <a:lstStyle>
            <a:lvl1pPr algn="l">
              <a:defRPr sz="3200"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li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861238" y="751241"/>
            <a:ext cx="3644962" cy="5467443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r-Latn-RS" noProof="0"/>
              <a:t>Kliknite na ikonu da biste dodali sliku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124199"/>
            <a:ext cx="6873240" cy="3094485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22D41B-8318-4FC1-BE40-C598FADE7F95}" type="datetime1">
              <a:rPr lang="sr-Latn-RS" noProof="0" smtClean="0"/>
              <a:t>3.8.2021.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r-Latn-RS" noProof="0" smtClean="0"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2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image" Target="/ppt/media/image12.png" Id="rId19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r-Latn-RS" noProof="0" dirty="0"/>
              <a:t>Kliknite da biste uredili stilove za tekst mastera</a:t>
            </a:r>
          </a:p>
          <a:p>
            <a:pPr lvl="1" rtl="0"/>
            <a:r>
              <a:rPr lang="sr-Latn-RS" noProof="0" dirty="0"/>
              <a:t>Drugi nivo</a:t>
            </a:r>
          </a:p>
          <a:p>
            <a:pPr lvl="2" rtl="0"/>
            <a:r>
              <a:rPr lang="sr-Latn-RS" noProof="0" dirty="0"/>
              <a:t>Treći nivo</a:t>
            </a:r>
          </a:p>
          <a:p>
            <a:pPr lvl="3" rtl="0"/>
            <a:r>
              <a:rPr lang="sr-Latn-RS" noProof="0" dirty="0"/>
              <a:t>Četvrti nivo</a:t>
            </a:r>
          </a:p>
          <a:p>
            <a:pPr lvl="4" rtl="0"/>
            <a:r>
              <a:rPr lang="sr-Latn-RS" noProof="0" dirty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F1B927A-D76C-42FA-994E-F0602D73D031}" type="datetime1">
              <a:rPr lang="sr-Latn-RS" noProof="0" smtClean="0"/>
              <a:t>3.8.2021.</a:t>
            </a:fld>
            <a:endParaRPr lang="sr-Latn-RS" noProof="0" dirty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sr-Latn-R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02371617"/>
      </p:ext>
    </p:extLst>
  </p:cSld>
  <p:clrMapOvr>
    <a:masterClrMapping/>
  </p:clrMapOvr>
</p:sld>
</file>

<file path=ppt/theme/theme12.xml><?xml version="1.0" encoding="utf-8"?>
<a:theme xmlns:a="http://schemas.openxmlformats.org/drawingml/2006/main" name="Kondenzacij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TC104033937[[fn=Vapor Trail]]</ap:Template>
  <ap:TotalTime>5</ap:TotalTime>
  <ap:Words>1</ap:Words>
  <ap:PresentationFormat>Široki ekran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Century Gothic</vt:lpstr>
      <vt:lpstr>Kondenzacija</vt:lpstr>
      <vt:lpstr>PowerPoint prezentacija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2013-07-15T20:26:09Z</dcterms:created>
  <dcterms:modified xsi:type="dcterms:W3CDTF">2021-08-03T07:10:21Z</dcterms:modified>
</cp:coreProperties>
</file>