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34" autoAdjust="0"/>
    <p:restoredTop sz="89168" autoAdjust="0"/>
  </p:normalViewPr>
  <p:slideViewPr>
    <p:cSldViewPr snapToGrid="0">
      <p:cViewPr varScale="1">
        <p:scale>
          <a:sx n="25" d="100"/>
          <a:sy n="25" d="100"/>
        </p:scale>
        <p:origin x="366" y="54"/>
      </p:cViewPr>
      <p:guideLst/>
    </p:cSldViewPr>
  </p:slideViewPr>
  <p:notesTextViewPr>
    <p:cViewPr>
      <p:scale>
        <a:sx n="1" d="1"/>
        <a:sy n="1" d="1"/>
      </p:scale>
      <p:origin x="0" y="0"/>
    </p:cViewPr>
  </p:notesTextViewPr>
  <p:notesViewPr>
    <p:cSldViewPr snapToGrid="0" showGuides="1">
      <p:cViewPr varScale="1">
        <p:scale>
          <a:sx n="85" d="100"/>
          <a:sy n="85" d="100"/>
        </p:scale>
        <p:origin x="157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radni_lis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radni_lis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r-Latn-C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plotArea>
      <c:layout/>
      <c:lineChart>
        <c:grouping val="standard"/>
        <c:varyColors val="0"/>
        <c:ser>
          <c:idx val="0"/>
          <c:order val="0"/>
          <c:tx>
            <c:strRef>
              <c:f>Sheet1!$B$1</c:f>
              <c:strCache>
                <c:ptCount val="1"/>
                <c:pt idx="0">
                  <c:v>Niz 1</c:v>
                </c:pt>
              </c:strCache>
            </c:strRef>
          </c:tx>
          <c:spPr>
            <a:ln w="28575" cap="rnd">
              <a:solidFill>
                <a:schemeClr val="accent1"/>
              </a:solidFill>
              <a:round/>
            </a:ln>
            <a:effectLst/>
          </c:spPr>
          <c:marker>
            <c:symbol val="none"/>
          </c:marker>
          <c:dLbls>
            <c:dLbl>
              <c:idx val="3"/>
              <c:layout/>
              <c:dLblPos val="r"/>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Kategorija 1</c:v>
                </c:pt>
                <c:pt idx="1">
                  <c:v>Kategorija 2</c:v>
                </c:pt>
                <c:pt idx="2">
                  <c:v>Kategorija 3</c:v>
                </c:pt>
                <c:pt idx="3">
                  <c:v>Kategorija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Niz 2</c:v>
                </c:pt>
              </c:strCache>
            </c:strRef>
          </c:tx>
          <c:spPr>
            <a:ln w="28575" cap="rnd">
              <a:solidFill>
                <a:schemeClr val="accent2"/>
              </a:solidFill>
              <a:round/>
            </a:ln>
            <a:effectLst/>
          </c:spPr>
          <c:marker>
            <c:symbol val="none"/>
          </c:marker>
          <c:dLbls>
            <c:dLbl>
              <c:idx val="3"/>
              <c:layout/>
              <c:dLblPos val="r"/>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Kategorija 1</c:v>
                </c:pt>
                <c:pt idx="1">
                  <c:v>Kategorija 2</c:v>
                </c:pt>
                <c:pt idx="2">
                  <c:v>Kategorija 3</c:v>
                </c:pt>
                <c:pt idx="3">
                  <c:v>Kategorija 4</c:v>
                </c:pt>
              </c:strCache>
            </c:strRef>
          </c:cat>
          <c:val>
            <c:numRef>
              <c:f>Sheet1!$C$2:$C$5</c:f>
              <c:numCache>
                <c:formatCode>General</c:formatCode>
                <c:ptCount val="4"/>
                <c:pt idx="0">
                  <c:v>2.4</c:v>
                </c:pt>
                <c:pt idx="1">
                  <c:v>4.4000000000000004</c:v>
                </c:pt>
                <c:pt idx="2">
                  <c:v>1.8</c:v>
                </c:pt>
                <c:pt idx="3">
                  <c:v>2.8</c:v>
                </c:pt>
              </c:numCache>
            </c:numRef>
          </c:val>
          <c:smooth val="0"/>
        </c:ser>
        <c:ser>
          <c:idx val="2"/>
          <c:order val="2"/>
          <c:tx>
            <c:strRef>
              <c:f>Sheet1!$D$1</c:f>
              <c:strCache>
                <c:ptCount val="1"/>
                <c:pt idx="0">
                  <c:v>Niz 3</c:v>
                </c:pt>
              </c:strCache>
            </c:strRef>
          </c:tx>
          <c:spPr>
            <a:ln w="28575" cap="rnd">
              <a:solidFill>
                <a:schemeClr val="accent3"/>
              </a:solidFill>
              <a:round/>
            </a:ln>
            <a:effectLst/>
          </c:spPr>
          <c:marker>
            <c:symbol val="none"/>
          </c:marker>
          <c:dLbls>
            <c:dLbl>
              <c:idx val="3"/>
              <c:layout/>
              <c:dLblPos val="r"/>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Kategorija 1</c:v>
                </c:pt>
                <c:pt idx="1">
                  <c:v>Kategorija 2</c:v>
                </c:pt>
                <c:pt idx="2">
                  <c:v>Kategorija 3</c:v>
                </c:pt>
                <c:pt idx="3">
                  <c:v>Kategorija 4</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smooth val="0"/>
        <c:axId val="-1636196528"/>
        <c:axId val="-1636187280"/>
      </c:lineChart>
      <c:catAx>
        <c:axId val="-1636196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636187280"/>
        <c:crosses val="autoZero"/>
        <c:auto val="1"/>
        <c:lblAlgn val="ctr"/>
        <c:lblOffset val="100"/>
        <c:noMultiLvlLbl val="0"/>
      </c:catAx>
      <c:valAx>
        <c:axId val="-1636187280"/>
        <c:scaling>
          <c:orientation val="minMax"/>
        </c:scaling>
        <c:delete val="0"/>
        <c:axPos val="l"/>
        <c:majorGridlines>
          <c:spPr>
            <a:ln w="9525" cap="flat" cmpd="sng" algn="ctr">
              <a:solidFill>
                <a:schemeClr val="tx1">
                  <a:lumMod val="15000"/>
                  <a:lumOff val="85000"/>
                </a:schemeClr>
              </a:solidFill>
              <a:round/>
            </a:ln>
            <a:effectLst/>
          </c:spPr>
        </c:majorGridlines>
        <c:title>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sr-Latn-R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636196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r-Latn-C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r-Latn-RS"/>
        </a:p>
      </c:txPr>
    </c:title>
    <c:autoTitleDeleted val="0"/>
    <c:plotArea>
      <c:layout/>
      <c:lineChart>
        <c:grouping val="standard"/>
        <c:varyColors val="0"/>
        <c:ser>
          <c:idx val="0"/>
          <c:order val="0"/>
          <c:tx>
            <c:strRef>
              <c:f>Sheet1!$B$1</c:f>
              <c:strCache>
                <c:ptCount val="1"/>
                <c:pt idx="0">
                  <c:v>Niz 1</c:v>
                </c:pt>
              </c:strCache>
            </c:strRef>
          </c:tx>
          <c:spPr>
            <a:ln w="28575" cap="rnd">
              <a:solidFill>
                <a:schemeClr val="accent1"/>
              </a:solidFill>
              <a:round/>
            </a:ln>
            <a:effectLst/>
          </c:spPr>
          <c:marker>
            <c:symbol val="none"/>
          </c:marker>
          <c:dLbls>
            <c:dLbl>
              <c:idx val="3"/>
              <c:layout/>
              <c:dLblPos val="r"/>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Kategorija 1</c:v>
                </c:pt>
                <c:pt idx="1">
                  <c:v>Kategorija 2</c:v>
                </c:pt>
                <c:pt idx="2">
                  <c:v>Kategorija 3</c:v>
                </c:pt>
                <c:pt idx="3">
                  <c:v>Kategorija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Niz 2</c:v>
                </c:pt>
              </c:strCache>
            </c:strRef>
          </c:tx>
          <c:spPr>
            <a:ln w="28575" cap="rnd">
              <a:solidFill>
                <a:schemeClr val="accent2"/>
              </a:solidFill>
              <a:round/>
            </a:ln>
            <a:effectLst/>
          </c:spPr>
          <c:marker>
            <c:symbol val="none"/>
          </c:marker>
          <c:dLbls>
            <c:dLbl>
              <c:idx val="3"/>
              <c:layout/>
              <c:dLblPos val="r"/>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Kategorija 1</c:v>
                </c:pt>
                <c:pt idx="1">
                  <c:v>Kategorija 2</c:v>
                </c:pt>
                <c:pt idx="2">
                  <c:v>Kategorija 3</c:v>
                </c:pt>
                <c:pt idx="3">
                  <c:v>Kategorija 4</c:v>
                </c:pt>
              </c:strCache>
            </c:strRef>
          </c:cat>
          <c:val>
            <c:numRef>
              <c:f>Sheet1!$C$2:$C$5</c:f>
              <c:numCache>
                <c:formatCode>General</c:formatCode>
                <c:ptCount val="4"/>
                <c:pt idx="0">
                  <c:v>2.4</c:v>
                </c:pt>
                <c:pt idx="1">
                  <c:v>4.4000000000000004</c:v>
                </c:pt>
                <c:pt idx="2">
                  <c:v>1.8</c:v>
                </c:pt>
                <c:pt idx="3">
                  <c:v>2.8</c:v>
                </c:pt>
              </c:numCache>
            </c:numRef>
          </c:val>
          <c:smooth val="0"/>
        </c:ser>
        <c:ser>
          <c:idx val="2"/>
          <c:order val="2"/>
          <c:tx>
            <c:strRef>
              <c:f>Sheet1!$D$1</c:f>
              <c:strCache>
                <c:ptCount val="1"/>
                <c:pt idx="0">
                  <c:v>Niz 3</c:v>
                </c:pt>
              </c:strCache>
            </c:strRef>
          </c:tx>
          <c:spPr>
            <a:ln w="28575" cap="rnd">
              <a:solidFill>
                <a:schemeClr val="accent3"/>
              </a:solidFill>
              <a:round/>
            </a:ln>
            <a:effectLst/>
          </c:spPr>
          <c:marker>
            <c:symbol val="none"/>
          </c:marker>
          <c:dLbls>
            <c:dLbl>
              <c:idx val="3"/>
              <c:layout/>
              <c:dLblPos val="r"/>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Kategorija 1</c:v>
                </c:pt>
                <c:pt idx="1">
                  <c:v>Kategorija 2</c:v>
                </c:pt>
                <c:pt idx="2">
                  <c:v>Kategorija 3</c:v>
                </c:pt>
                <c:pt idx="3">
                  <c:v>Kategorija 4</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smooth val="0"/>
        <c:axId val="-1636185104"/>
        <c:axId val="-1636182928"/>
      </c:lineChart>
      <c:catAx>
        <c:axId val="-1636185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636182928"/>
        <c:crosses val="autoZero"/>
        <c:auto val="1"/>
        <c:lblAlgn val="ctr"/>
        <c:lblOffset val="100"/>
        <c:noMultiLvlLbl val="0"/>
      </c:catAx>
      <c:valAx>
        <c:axId val="-1636182928"/>
        <c:scaling>
          <c:orientation val="minMax"/>
        </c:scaling>
        <c:delete val="0"/>
        <c:axPos val="l"/>
        <c:majorGridlines>
          <c:spPr>
            <a:ln w="9525" cap="flat" cmpd="sng" algn="ctr">
              <a:solidFill>
                <a:schemeClr val="tx1">
                  <a:lumMod val="15000"/>
                  <a:lumOff val="85000"/>
                </a:schemeClr>
              </a:solidFill>
              <a:round/>
            </a:ln>
            <a:effectLst/>
          </c:spPr>
        </c:majorGridlines>
        <c:title>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sr-Latn-R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6361851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CS" dirty="0"/>
          </a:p>
        </p:txBody>
      </p:sp>
      <p:sp>
        <p:nvSpPr>
          <p:cNvPr id="3" name="Čuvar mesta za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A50E2C-2C56-4969-9C80-FBC01116F702}" type="datetime1">
              <a:rPr lang="sr-Latn-CS" smtClean="0"/>
              <a:t>8.8.2013.</a:t>
            </a:fld>
            <a:endParaRPr lang="sr-Latn-CS" dirty="0"/>
          </a:p>
        </p:txBody>
      </p:sp>
      <p:sp>
        <p:nvSpPr>
          <p:cNvPr id="4" name="Čuvar mesta za podnožj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CS" dirty="0"/>
          </a:p>
        </p:txBody>
      </p:sp>
      <p:sp>
        <p:nvSpPr>
          <p:cNvPr id="5" name="Čuvar mesta za broj slajd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sr-Latn-CS" smtClean="0"/>
              <a:t>‹#›</a:t>
            </a:fld>
            <a:endParaRPr lang="sr-Latn-CS"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CS" dirty="0"/>
          </a:p>
        </p:txBody>
      </p:sp>
      <p:sp>
        <p:nvSpPr>
          <p:cNvPr id="3" name="Čuvar mesta za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E93E20-FD93-4077-A69B-2AEE546EE4F4}" type="datetime1">
              <a:rPr lang="sr-Latn-CS" smtClean="0"/>
              <a:pPr/>
              <a:t>8.8.2013.</a:t>
            </a:fld>
            <a:endParaRPr lang="sr-Latn-CS" dirty="0"/>
          </a:p>
        </p:txBody>
      </p:sp>
      <p:sp>
        <p:nvSpPr>
          <p:cNvPr id="4" name="Čuvar mesta za sliku slajd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r-Latn-CS" dirty="0"/>
          </a:p>
        </p:txBody>
      </p:sp>
      <p:sp>
        <p:nvSpPr>
          <p:cNvPr id="5" name="Čuvar mesta za belešk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r-Latn-CS" dirty="0" smtClean="0"/>
              <a:t>Kliknite da biste uredili stilove za tekst mastera</a:t>
            </a:r>
          </a:p>
          <a:p>
            <a:pPr lvl="1"/>
            <a:r>
              <a:rPr lang="sr-Latn-CS" dirty="0" smtClean="0"/>
              <a:t>Drugi nivo</a:t>
            </a:r>
          </a:p>
          <a:p>
            <a:pPr lvl="2"/>
            <a:r>
              <a:rPr lang="sr-Latn-CS" dirty="0" smtClean="0"/>
              <a:t>Treći nivo</a:t>
            </a:r>
          </a:p>
          <a:p>
            <a:pPr lvl="3"/>
            <a:r>
              <a:rPr lang="sr-Latn-CS" dirty="0" smtClean="0"/>
              <a:t>Četvrti nivo</a:t>
            </a:r>
          </a:p>
          <a:p>
            <a:pPr lvl="4"/>
            <a:r>
              <a:rPr lang="sr-Latn-CS" dirty="0" smtClean="0"/>
              <a:t>Peti nivo</a:t>
            </a:r>
            <a:endParaRPr lang="sr-Latn-CS" dirty="0"/>
          </a:p>
        </p:txBody>
      </p:sp>
      <p:sp>
        <p:nvSpPr>
          <p:cNvPr id="6" name="Čuvar mesta za podnožj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CS" dirty="0"/>
          </a:p>
        </p:txBody>
      </p:sp>
      <p:sp>
        <p:nvSpPr>
          <p:cNvPr id="7" name="Čuvar mesta za broj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sr-Latn-CS" smtClean="0"/>
              <a:t>‹#›</a:t>
            </a:fld>
            <a:endParaRPr lang="sr-Latn-CS"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CS" noProof="0" dirty="0" smtClean="0">
                <a:solidFill>
                  <a:prstClr val="white">
                    <a:lumMod val="50000"/>
                  </a:prstClr>
                </a:solidFill>
                <a:cs typeface="Calibri" panose="020F0502020204030204" pitchFamily="34" charset="0"/>
              </a:rPr>
              <a:t>Da biste promenili ovaj poster, zamenite naš uzorak sadržaja sa vašim sadržajem. Ili, ako biste radije da krenete od nule, koristite dugme „Novi slajd“ na kartici „Početak“ da biste umetnuli novu stranicu, zatim unesite tekst i slike u prazne čuvare mesta.</a:t>
            </a:r>
          </a:p>
          <a:p>
            <a:r>
              <a:rPr lang="sr-Latn-CS" sz="1200" b="0" i="0" u="none" strike="noStrike" baseline="0" noProof="0" dirty="0" smtClean="0"/>
              <a:t>Ako vam je potrebno više čuvara mesta za tekst za naslove, podnaslove i telo, kopirajte neki od postojećih čuvara mesta, a zatim prevucite novi na mesto. </a:t>
            </a:r>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1953554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Naslov 1"/>
          <p:cNvSpPr>
            <a:spLocks noGrp="1"/>
          </p:cNvSpPr>
          <p:nvPr>
            <p:ph type="title"/>
          </p:nvPr>
        </p:nvSpPr>
        <p:spPr>
          <a:xfrm>
            <a:off x="6400800" y="990600"/>
            <a:ext cx="31089600" cy="2514540"/>
          </a:xfrm>
        </p:spPr>
        <p:txBody>
          <a:bodyPr/>
          <a:lstStyle/>
          <a:p>
            <a:r>
              <a:rPr lang="sr-Latn-CS" noProof="0" dirty="0" smtClean="0"/>
              <a:t>Kliknite i uredite naslov mastera</a:t>
            </a:r>
            <a:endParaRPr lang="sr-Latn-CS" noProof="0" dirty="0"/>
          </a:p>
        </p:txBody>
      </p:sp>
      <p:sp>
        <p:nvSpPr>
          <p:cNvPr id="31" name="Čuvar mesta za tekst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sr-Latn-CS" noProof="0" dirty="0" smtClean="0"/>
              <a:t>Kliknite i uredite tekst</a:t>
            </a:r>
            <a:endParaRPr lang="sr-Latn-CS" noProof="0" dirty="0" smtClean="0"/>
          </a:p>
        </p:txBody>
      </p:sp>
      <p:sp>
        <p:nvSpPr>
          <p:cNvPr id="3" name="Čuvar mesta za datum 2"/>
          <p:cNvSpPr>
            <a:spLocks noGrp="1"/>
          </p:cNvSpPr>
          <p:nvPr>
            <p:ph type="dt" sz="half" idx="10"/>
          </p:nvPr>
        </p:nvSpPr>
        <p:spPr/>
        <p:txBody>
          <a:bodyPr/>
          <a:lstStyle/>
          <a:p>
            <a:fld id="{ECAA57DF-1C19-4726-AB84-014692BAD8F5}" type="datetimeFigureOut">
              <a:rPr lang="sr-Latn-CS" noProof="0" smtClean="0"/>
              <a:t>8.8.2013.</a:t>
            </a:fld>
            <a:endParaRPr lang="sr-Latn-CS" noProof="0" dirty="0"/>
          </a:p>
        </p:txBody>
      </p:sp>
      <p:sp>
        <p:nvSpPr>
          <p:cNvPr id="4" name="Čuvar mesta za podnožje 3"/>
          <p:cNvSpPr>
            <a:spLocks noGrp="1"/>
          </p:cNvSpPr>
          <p:nvPr>
            <p:ph type="ftr" sz="quarter" idx="11"/>
          </p:nvPr>
        </p:nvSpPr>
        <p:spPr/>
        <p:txBody>
          <a:bodyPr/>
          <a:lstStyle/>
          <a:p>
            <a:endParaRPr lang="sr-Latn-CS" noProof="0" dirty="0"/>
          </a:p>
        </p:txBody>
      </p:sp>
      <p:sp>
        <p:nvSpPr>
          <p:cNvPr id="5" name="Čuvar mesta za broj slajda 4"/>
          <p:cNvSpPr>
            <a:spLocks noGrp="1"/>
          </p:cNvSpPr>
          <p:nvPr>
            <p:ph type="sldNum" sz="quarter" idx="12"/>
          </p:nvPr>
        </p:nvSpPr>
        <p:spPr/>
        <p:txBody>
          <a:bodyPr/>
          <a:lstStyle/>
          <a:p>
            <a:fld id="{91B4C631-C489-4C11-812F-2172FBEAE82B}" type="slidenum">
              <a:rPr lang="sr-Latn-CS" noProof="0" smtClean="0"/>
              <a:t>‹#›</a:t>
            </a:fld>
            <a:endParaRPr lang="sr-Latn-CS" noProof="0" dirty="0"/>
          </a:p>
        </p:txBody>
      </p:sp>
      <p:sp>
        <p:nvSpPr>
          <p:cNvPr id="7" name="Čuvar mesta za tekst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sr-Latn-CS" noProof="0" dirty="0" smtClean="0"/>
              <a:t>Naslov</a:t>
            </a:r>
            <a:endParaRPr lang="sr-Latn-CS" noProof="0" dirty="0"/>
          </a:p>
        </p:txBody>
      </p:sp>
      <p:sp>
        <p:nvSpPr>
          <p:cNvPr id="19" name="Čuvar mesta za sadržaj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sr-Latn-CS" noProof="0" dirty="0" smtClean="0"/>
              <a:t>Koristite ovaj čuvar mesta da biste dodali tekst ili drugi sadržaj</a:t>
            </a:r>
          </a:p>
          <a:p>
            <a:pPr lvl="1"/>
            <a:r>
              <a:rPr lang="sr-Latn-CS" noProof="0" dirty="0" smtClean="0"/>
              <a:t>Drugi nivo</a:t>
            </a:r>
          </a:p>
          <a:p>
            <a:pPr lvl="1"/>
            <a:r>
              <a:rPr lang="sr-Latn-CS" noProof="0" dirty="0" smtClean="0"/>
              <a:t>Treći nivo</a:t>
            </a:r>
          </a:p>
          <a:p>
            <a:pPr lvl="1"/>
            <a:r>
              <a:rPr lang="sr-Latn-CS" noProof="0" dirty="0" smtClean="0"/>
              <a:t>Četvrti nivo</a:t>
            </a:r>
          </a:p>
          <a:p>
            <a:pPr lvl="1"/>
            <a:r>
              <a:rPr lang="sr-Latn-CS" noProof="0" dirty="0" smtClean="0"/>
              <a:t>Peti nivo</a:t>
            </a:r>
          </a:p>
          <a:p>
            <a:pPr lvl="1"/>
            <a:r>
              <a:rPr lang="sr-Latn-CS" noProof="0" dirty="0" smtClean="0"/>
              <a:t>Šest</a:t>
            </a:r>
          </a:p>
          <a:p>
            <a:pPr lvl="1"/>
            <a:r>
              <a:rPr lang="sr-Latn-CS" noProof="0" dirty="0" smtClean="0"/>
              <a:t>Sedam</a:t>
            </a:r>
          </a:p>
          <a:p>
            <a:pPr lvl="1"/>
            <a:r>
              <a:rPr lang="sr-Latn-CS" noProof="0" dirty="0" smtClean="0"/>
              <a:t>Osam</a:t>
            </a:r>
          </a:p>
          <a:p>
            <a:pPr lvl="1"/>
            <a:r>
              <a:rPr lang="sr-Latn-CS" noProof="0" dirty="0" smtClean="0"/>
              <a:t>Devet</a:t>
            </a:r>
            <a:endParaRPr lang="sr-Latn-CS" noProof="0" dirty="0"/>
          </a:p>
        </p:txBody>
      </p:sp>
      <p:sp>
        <p:nvSpPr>
          <p:cNvPr id="11" name="Čuvar mesta za tekst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sr-Latn-CS" noProof="0" dirty="0" smtClean="0"/>
              <a:t>Naslov</a:t>
            </a:r>
            <a:endParaRPr lang="sr-Latn-CS" noProof="0" dirty="0"/>
          </a:p>
        </p:txBody>
      </p:sp>
      <p:sp>
        <p:nvSpPr>
          <p:cNvPr id="20" name="Čuvar mesta za sadržaj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sr-Latn-CS" noProof="0" dirty="0" smtClean="0"/>
              <a:t>Koristite ovaj čuvar mesta da biste dodali tekst ili drugi sadržaj</a:t>
            </a:r>
          </a:p>
          <a:p>
            <a:pPr lvl="1"/>
            <a:r>
              <a:rPr lang="sr-Latn-CS" noProof="0" dirty="0" smtClean="0"/>
              <a:t>Drugi nivo</a:t>
            </a:r>
          </a:p>
          <a:p>
            <a:pPr lvl="1"/>
            <a:r>
              <a:rPr lang="sr-Latn-CS" noProof="0" dirty="0" smtClean="0"/>
              <a:t>Treći nivo</a:t>
            </a:r>
          </a:p>
          <a:p>
            <a:pPr lvl="1"/>
            <a:r>
              <a:rPr lang="sr-Latn-CS" noProof="0" dirty="0" smtClean="0"/>
              <a:t>Četvrti nivo</a:t>
            </a:r>
          </a:p>
          <a:p>
            <a:pPr lvl="1"/>
            <a:r>
              <a:rPr lang="sr-Latn-CS" noProof="0" dirty="0" smtClean="0"/>
              <a:t>Peti nivo</a:t>
            </a:r>
          </a:p>
          <a:p>
            <a:pPr lvl="1"/>
            <a:r>
              <a:rPr lang="sr-Latn-CS" noProof="0" dirty="0" smtClean="0"/>
              <a:t>Šest</a:t>
            </a:r>
          </a:p>
          <a:p>
            <a:pPr lvl="1"/>
            <a:r>
              <a:rPr lang="sr-Latn-CS" noProof="0" dirty="0" smtClean="0"/>
              <a:t>Sedam</a:t>
            </a:r>
          </a:p>
          <a:p>
            <a:pPr lvl="1"/>
            <a:r>
              <a:rPr lang="sr-Latn-CS" noProof="0" dirty="0" smtClean="0"/>
              <a:t>Osam</a:t>
            </a:r>
          </a:p>
          <a:p>
            <a:pPr lvl="1"/>
            <a:r>
              <a:rPr lang="sr-Latn-CS" noProof="0" dirty="0" smtClean="0"/>
              <a:t>Devet</a:t>
            </a:r>
            <a:endParaRPr lang="sr-Latn-CS" noProof="0" dirty="0"/>
          </a:p>
        </p:txBody>
      </p:sp>
      <p:sp>
        <p:nvSpPr>
          <p:cNvPr id="13" name="Čuvar mesta za tekst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sr-Latn-CS" noProof="0" dirty="0" smtClean="0"/>
              <a:t>Naslov</a:t>
            </a:r>
            <a:endParaRPr lang="sr-Latn-CS" noProof="0" dirty="0"/>
          </a:p>
        </p:txBody>
      </p:sp>
      <p:sp>
        <p:nvSpPr>
          <p:cNvPr id="21" name="Čuvar mesta za sadržaj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sr-Latn-CS" noProof="0" dirty="0" smtClean="0"/>
              <a:t>Koristite ovaj čuvar mesta da biste dodali tekst ili drugi sadržaj</a:t>
            </a:r>
          </a:p>
          <a:p>
            <a:pPr lvl="1"/>
            <a:r>
              <a:rPr lang="sr-Latn-CS" noProof="0" dirty="0" smtClean="0"/>
              <a:t>Drugi nivo</a:t>
            </a:r>
          </a:p>
          <a:p>
            <a:pPr lvl="1"/>
            <a:r>
              <a:rPr lang="sr-Latn-CS" noProof="0" dirty="0" smtClean="0"/>
              <a:t>Treći nivo</a:t>
            </a:r>
          </a:p>
          <a:p>
            <a:pPr lvl="1"/>
            <a:r>
              <a:rPr lang="sr-Latn-CS" noProof="0" dirty="0" smtClean="0"/>
              <a:t>Četvrti nivo</a:t>
            </a:r>
          </a:p>
          <a:p>
            <a:pPr lvl="1"/>
            <a:r>
              <a:rPr lang="sr-Latn-CS" noProof="0" dirty="0" smtClean="0"/>
              <a:t>Peti nivo</a:t>
            </a:r>
          </a:p>
          <a:p>
            <a:pPr lvl="1"/>
            <a:r>
              <a:rPr lang="sr-Latn-CS" noProof="0" dirty="0" smtClean="0"/>
              <a:t>Šest</a:t>
            </a:r>
          </a:p>
          <a:p>
            <a:pPr lvl="1"/>
            <a:r>
              <a:rPr lang="sr-Latn-CS" noProof="0" dirty="0" smtClean="0"/>
              <a:t>Sedam</a:t>
            </a:r>
          </a:p>
          <a:p>
            <a:pPr lvl="1"/>
            <a:r>
              <a:rPr lang="sr-Latn-CS" noProof="0" dirty="0" smtClean="0"/>
              <a:t>Osam</a:t>
            </a:r>
          </a:p>
          <a:p>
            <a:pPr lvl="1"/>
            <a:r>
              <a:rPr lang="sr-Latn-CS" noProof="0" dirty="0" smtClean="0"/>
              <a:t>Devet</a:t>
            </a:r>
            <a:endParaRPr lang="sr-Latn-CS" noProof="0" dirty="0"/>
          </a:p>
        </p:txBody>
      </p:sp>
      <p:sp>
        <p:nvSpPr>
          <p:cNvPr id="15" name="Čuvar mesta za tekst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sr-Latn-CS" noProof="0" dirty="0" smtClean="0"/>
              <a:t>Naslov</a:t>
            </a:r>
            <a:endParaRPr lang="sr-Latn-CS" noProof="0" dirty="0"/>
          </a:p>
        </p:txBody>
      </p:sp>
      <p:sp>
        <p:nvSpPr>
          <p:cNvPr id="22" name="Čuvar mesta za sadržaj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sr-Latn-CS" noProof="0" dirty="0" smtClean="0"/>
              <a:t>Koristite ovaj čuvar mesta da biste dodali tekst ili drugi sadržaj</a:t>
            </a:r>
          </a:p>
          <a:p>
            <a:pPr lvl="1"/>
            <a:r>
              <a:rPr lang="sr-Latn-CS" noProof="0" dirty="0" smtClean="0"/>
              <a:t>Drugi nivo</a:t>
            </a:r>
          </a:p>
          <a:p>
            <a:pPr lvl="1"/>
            <a:r>
              <a:rPr lang="sr-Latn-CS" noProof="0" dirty="0" smtClean="0"/>
              <a:t>Treći nivo</a:t>
            </a:r>
          </a:p>
          <a:p>
            <a:pPr lvl="1"/>
            <a:r>
              <a:rPr lang="sr-Latn-CS" noProof="0" dirty="0" smtClean="0"/>
              <a:t>Četvrti nivo</a:t>
            </a:r>
          </a:p>
          <a:p>
            <a:pPr lvl="1"/>
            <a:r>
              <a:rPr lang="sr-Latn-CS" noProof="0" dirty="0" smtClean="0"/>
              <a:t>Peti nivo</a:t>
            </a:r>
          </a:p>
          <a:p>
            <a:pPr lvl="1"/>
            <a:r>
              <a:rPr lang="sr-Latn-CS" noProof="0" dirty="0" smtClean="0"/>
              <a:t>Šest</a:t>
            </a:r>
          </a:p>
          <a:p>
            <a:pPr lvl="1"/>
            <a:r>
              <a:rPr lang="sr-Latn-CS" noProof="0" dirty="0" smtClean="0"/>
              <a:t>Sedam</a:t>
            </a:r>
          </a:p>
          <a:p>
            <a:pPr lvl="1"/>
            <a:r>
              <a:rPr lang="sr-Latn-CS" noProof="0" dirty="0" smtClean="0"/>
              <a:t>Osam</a:t>
            </a:r>
          </a:p>
          <a:p>
            <a:pPr lvl="1"/>
            <a:r>
              <a:rPr lang="sr-Latn-CS" noProof="0" dirty="0" smtClean="0"/>
              <a:t>Devet</a:t>
            </a:r>
            <a:endParaRPr lang="sr-Latn-CS" noProof="0" dirty="0"/>
          </a:p>
        </p:txBody>
      </p:sp>
      <p:sp>
        <p:nvSpPr>
          <p:cNvPr id="18" name="Čuvar mesta za sadržaj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sr-Latn-CS" noProof="0" dirty="0" smtClean="0"/>
              <a:t>Koristite ovaj čuvar mesta da biste dodali tekst ili drugi sadržaj</a:t>
            </a:r>
          </a:p>
          <a:p>
            <a:pPr lvl="1"/>
            <a:r>
              <a:rPr lang="sr-Latn-CS" noProof="0" dirty="0" smtClean="0"/>
              <a:t>Drugi nivo</a:t>
            </a:r>
          </a:p>
          <a:p>
            <a:pPr lvl="1"/>
            <a:r>
              <a:rPr lang="sr-Latn-CS" noProof="0" dirty="0" smtClean="0"/>
              <a:t>Treći nivo</a:t>
            </a:r>
          </a:p>
          <a:p>
            <a:pPr lvl="1"/>
            <a:r>
              <a:rPr lang="sr-Latn-CS" noProof="0" dirty="0" smtClean="0"/>
              <a:t>Četvrti nivo</a:t>
            </a:r>
          </a:p>
          <a:p>
            <a:pPr lvl="1"/>
            <a:r>
              <a:rPr lang="sr-Latn-CS" noProof="0" dirty="0" smtClean="0"/>
              <a:t>Peti nivo</a:t>
            </a:r>
          </a:p>
          <a:p>
            <a:pPr lvl="1"/>
            <a:r>
              <a:rPr lang="sr-Latn-CS" noProof="0" dirty="0" smtClean="0"/>
              <a:t>Šest</a:t>
            </a:r>
          </a:p>
          <a:p>
            <a:pPr lvl="1"/>
            <a:r>
              <a:rPr lang="sr-Latn-CS" noProof="0" dirty="0" smtClean="0"/>
              <a:t>Sedam</a:t>
            </a:r>
          </a:p>
          <a:p>
            <a:pPr lvl="1"/>
            <a:r>
              <a:rPr lang="sr-Latn-CS" noProof="0" dirty="0" smtClean="0"/>
              <a:t>Osam</a:t>
            </a:r>
          </a:p>
          <a:p>
            <a:pPr lvl="1"/>
            <a:r>
              <a:rPr lang="sr-Latn-CS" noProof="0" dirty="0" smtClean="0"/>
              <a:t>Devet</a:t>
            </a:r>
            <a:endParaRPr lang="sr-Latn-CS" noProof="0" dirty="0"/>
          </a:p>
        </p:txBody>
      </p:sp>
      <p:sp>
        <p:nvSpPr>
          <p:cNvPr id="23" name="Čuvar mesta za sadržaj 17"/>
          <p:cNvSpPr>
            <a:spLocks noGrp="1"/>
          </p:cNvSpPr>
          <p:nvPr>
            <p:ph sz="quarter" idx="28" hasCustomPrompt="1"/>
          </p:nvPr>
        </p:nvSpPr>
        <p:spPr>
          <a:xfrm>
            <a:off x="15544800" y="23469600"/>
            <a:ext cx="12801600" cy="1752600"/>
          </a:xfrm>
        </p:spPr>
        <p:txBody>
          <a:bodyPr tIns="182880"/>
          <a:lstStyle>
            <a:lvl1pPr>
              <a:defRPr baseline="0"/>
            </a:lvl1pPr>
            <a:lvl2pPr>
              <a:defRPr baseline="0"/>
            </a:lvl2pPr>
            <a:lvl5pPr>
              <a:defRPr/>
            </a:lvl5pPr>
            <a:lvl6pPr>
              <a:defRPr/>
            </a:lvl6pPr>
            <a:lvl7pPr>
              <a:defRPr/>
            </a:lvl7pPr>
            <a:lvl8pPr>
              <a:defRPr/>
            </a:lvl8pPr>
            <a:lvl9pPr>
              <a:defRPr/>
            </a:lvl9pPr>
          </a:lstStyle>
          <a:p>
            <a:pPr lvl="0"/>
            <a:r>
              <a:rPr lang="sr-Latn-CS" noProof="0" dirty="0" smtClean="0"/>
              <a:t>Koristite ovaj čuvar mesta da biste dodali tekst ili drugi sadržaj</a:t>
            </a:r>
          </a:p>
          <a:p>
            <a:pPr lvl="1"/>
            <a:r>
              <a:rPr lang="sr-Latn-CS" noProof="0" dirty="0" smtClean="0"/>
              <a:t>Drugi nivo</a:t>
            </a:r>
          </a:p>
        </p:txBody>
      </p:sp>
      <p:sp>
        <p:nvSpPr>
          <p:cNvPr id="24" name="Čuvar mesta za tekst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sr-Latn-CS" noProof="0" dirty="0" smtClean="0"/>
              <a:t>Naslov</a:t>
            </a:r>
            <a:endParaRPr lang="sr-Latn-CS" noProof="0" dirty="0"/>
          </a:p>
        </p:txBody>
      </p:sp>
      <p:sp>
        <p:nvSpPr>
          <p:cNvPr id="25" name="Čuvar mesta za sadržaj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sr-Latn-CS" noProof="0" dirty="0" smtClean="0"/>
              <a:t>Koristite ovaj čuvar mesta da biste dodali tekst ili drugi sadržaj</a:t>
            </a:r>
          </a:p>
          <a:p>
            <a:pPr lvl="1"/>
            <a:r>
              <a:rPr lang="sr-Latn-CS" noProof="0" dirty="0" smtClean="0"/>
              <a:t>Drugi nivo</a:t>
            </a:r>
          </a:p>
          <a:p>
            <a:pPr lvl="1"/>
            <a:r>
              <a:rPr lang="sr-Latn-CS" noProof="0" dirty="0" smtClean="0"/>
              <a:t>Treći nivo</a:t>
            </a:r>
          </a:p>
          <a:p>
            <a:pPr lvl="1"/>
            <a:r>
              <a:rPr lang="sr-Latn-CS" noProof="0" dirty="0" smtClean="0"/>
              <a:t>Četvrti nivo</a:t>
            </a:r>
          </a:p>
          <a:p>
            <a:pPr lvl="1"/>
            <a:r>
              <a:rPr lang="sr-Latn-CS" noProof="0" dirty="0" smtClean="0"/>
              <a:t>Peti nivo</a:t>
            </a:r>
          </a:p>
          <a:p>
            <a:pPr lvl="1"/>
            <a:r>
              <a:rPr lang="sr-Latn-CS" noProof="0" dirty="0" smtClean="0"/>
              <a:t>Šest</a:t>
            </a:r>
          </a:p>
          <a:p>
            <a:pPr lvl="1"/>
            <a:r>
              <a:rPr lang="sr-Latn-CS" noProof="0" dirty="0" smtClean="0"/>
              <a:t>Sedam</a:t>
            </a:r>
          </a:p>
          <a:p>
            <a:pPr lvl="1"/>
            <a:r>
              <a:rPr lang="sr-Latn-CS" noProof="0" dirty="0" smtClean="0"/>
              <a:t>Osam</a:t>
            </a:r>
          </a:p>
          <a:p>
            <a:pPr lvl="1"/>
            <a:r>
              <a:rPr lang="sr-Latn-CS" noProof="0" dirty="0" smtClean="0"/>
              <a:t>Devet</a:t>
            </a:r>
            <a:endParaRPr lang="sr-Latn-CS" noProof="0" dirty="0"/>
          </a:p>
        </p:txBody>
      </p:sp>
      <p:sp>
        <p:nvSpPr>
          <p:cNvPr id="26" name="Čuvar mesta za tekst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sr-Latn-CS" noProof="0" dirty="0" smtClean="0"/>
              <a:t>Naslov</a:t>
            </a:r>
            <a:endParaRPr lang="sr-Latn-CS" noProof="0" dirty="0"/>
          </a:p>
        </p:txBody>
      </p:sp>
      <p:sp>
        <p:nvSpPr>
          <p:cNvPr id="27" name="Čuvar mesta za sadržaj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sr-Latn-CS" noProof="0" dirty="0" smtClean="0"/>
              <a:t>Koristite ovaj čuvar mesta da biste dodali tekst ili drugi sadržaj</a:t>
            </a:r>
          </a:p>
          <a:p>
            <a:pPr lvl="1"/>
            <a:r>
              <a:rPr lang="sr-Latn-CS" noProof="0" dirty="0" smtClean="0"/>
              <a:t>Drugi nivo</a:t>
            </a:r>
          </a:p>
          <a:p>
            <a:pPr lvl="1"/>
            <a:r>
              <a:rPr lang="sr-Latn-CS" noProof="0" dirty="0" smtClean="0"/>
              <a:t>Treći nivo</a:t>
            </a:r>
          </a:p>
          <a:p>
            <a:pPr lvl="1"/>
            <a:r>
              <a:rPr lang="sr-Latn-CS" noProof="0" dirty="0" smtClean="0"/>
              <a:t>Četvrti nivo</a:t>
            </a:r>
          </a:p>
          <a:p>
            <a:pPr lvl="1"/>
            <a:r>
              <a:rPr lang="sr-Latn-CS" noProof="0" dirty="0" smtClean="0"/>
              <a:t>Peti nivo</a:t>
            </a:r>
          </a:p>
          <a:p>
            <a:pPr lvl="1"/>
            <a:r>
              <a:rPr lang="sr-Latn-CS" noProof="0" dirty="0" smtClean="0"/>
              <a:t>Šest</a:t>
            </a:r>
          </a:p>
          <a:p>
            <a:pPr lvl="1"/>
            <a:r>
              <a:rPr lang="sr-Latn-CS" noProof="0" dirty="0" smtClean="0"/>
              <a:t>Sedam</a:t>
            </a:r>
          </a:p>
          <a:p>
            <a:pPr lvl="1"/>
            <a:r>
              <a:rPr lang="sr-Latn-CS" noProof="0" dirty="0" smtClean="0"/>
              <a:t>Osam</a:t>
            </a:r>
          </a:p>
          <a:p>
            <a:pPr lvl="1"/>
            <a:r>
              <a:rPr lang="sr-Latn-CS" noProof="0" dirty="0" smtClean="0"/>
              <a:t>Devet</a:t>
            </a:r>
            <a:endParaRPr lang="sr-Latn-CS" noProof="0" dirty="0"/>
          </a:p>
        </p:txBody>
      </p:sp>
      <p:sp>
        <p:nvSpPr>
          <p:cNvPr id="28" name="Čuvar mesta za sadržaj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sr-Latn-CS" noProof="0" dirty="0" smtClean="0"/>
              <a:t>Koristite ovaj čuvar mesta da biste dodali tekst ili drugi sadržaj</a:t>
            </a:r>
          </a:p>
          <a:p>
            <a:pPr lvl="1"/>
            <a:r>
              <a:rPr lang="sr-Latn-CS" noProof="0" dirty="0" smtClean="0"/>
              <a:t>Drugi nivo</a:t>
            </a:r>
          </a:p>
          <a:p>
            <a:pPr lvl="1"/>
            <a:r>
              <a:rPr lang="sr-Latn-CS" noProof="0" dirty="0" smtClean="0"/>
              <a:t>Treći nivo</a:t>
            </a:r>
          </a:p>
          <a:p>
            <a:pPr lvl="1"/>
            <a:r>
              <a:rPr lang="sr-Latn-CS" noProof="0" dirty="0" smtClean="0"/>
              <a:t>Četvrti nivo</a:t>
            </a:r>
          </a:p>
          <a:p>
            <a:pPr lvl="1"/>
            <a:r>
              <a:rPr lang="sr-Latn-CS" noProof="0" dirty="0" smtClean="0"/>
              <a:t>Peti nivo</a:t>
            </a:r>
          </a:p>
          <a:p>
            <a:pPr lvl="1"/>
            <a:r>
              <a:rPr lang="sr-Latn-CS" noProof="0" dirty="0" smtClean="0"/>
              <a:t>Šest</a:t>
            </a:r>
          </a:p>
          <a:p>
            <a:pPr lvl="1"/>
            <a:r>
              <a:rPr lang="sr-Latn-CS" noProof="0" dirty="0" smtClean="0"/>
              <a:t>Sedam</a:t>
            </a:r>
          </a:p>
          <a:p>
            <a:pPr lvl="1"/>
            <a:r>
              <a:rPr lang="sr-Latn-CS" noProof="0" dirty="0" smtClean="0"/>
              <a:t>Osam</a:t>
            </a:r>
          </a:p>
          <a:p>
            <a:pPr lvl="1"/>
            <a:r>
              <a:rPr lang="sr-Latn-CS" noProof="0" dirty="0" smtClean="0"/>
              <a:t>Devet</a:t>
            </a:r>
            <a:endParaRPr lang="sr-Latn-CS" noProof="0" dirty="0"/>
          </a:p>
        </p:txBody>
      </p:sp>
      <p:sp>
        <p:nvSpPr>
          <p:cNvPr id="29" name="Čuvar mesta za tekst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sr-Latn-CS" noProof="0" dirty="0" smtClean="0"/>
              <a:t>Naslov</a:t>
            </a:r>
            <a:endParaRPr lang="sr-Latn-CS" noProof="0" dirty="0"/>
          </a:p>
        </p:txBody>
      </p:sp>
      <p:sp>
        <p:nvSpPr>
          <p:cNvPr id="30" name="Čuvar mesta za sadržaj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sr-Latn-CS" noProof="0" dirty="0" smtClean="0"/>
              <a:t>Koristite ovaj čuvar mesta da biste dodali tekst ili drugi sadržaj</a:t>
            </a:r>
          </a:p>
          <a:p>
            <a:pPr lvl="1"/>
            <a:r>
              <a:rPr lang="sr-Latn-CS" noProof="0" dirty="0" smtClean="0"/>
              <a:t>Drugi nivo</a:t>
            </a:r>
          </a:p>
          <a:p>
            <a:pPr lvl="1"/>
            <a:r>
              <a:rPr lang="sr-Latn-CS" noProof="0" dirty="0" smtClean="0"/>
              <a:t>Treći nivo</a:t>
            </a:r>
          </a:p>
          <a:p>
            <a:pPr lvl="1"/>
            <a:r>
              <a:rPr lang="sr-Latn-CS" noProof="0" dirty="0" smtClean="0"/>
              <a:t>Četvrti nivo</a:t>
            </a:r>
          </a:p>
          <a:p>
            <a:pPr lvl="1"/>
            <a:r>
              <a:rPr lang="sr-Latn-CS" noProof="0" dirty="0" smtClean="0"/>
              <a:t>Peti nivo</a:t>
            </a:r>
          </a:p>
          <a:p>
            <a:pPr lvl="1"/>
            <a:r>
              <a:rPr lang="sr-Latn-CS" noProof="0" dirty="0" smtClean="0"/>
              <a:t>Šest</a:t>
            </a:r>
          </a:p>
          <a:p>
            <a:pPr lvl="1"/>
            <a:r>
              <a:rPr lang="sr-Latn-CS" noProof="0" dirty="0" smtClean="0"/>
              <a:t>Sedam</a:t>
            </a:r>
          </a:p>
          <a:p>
            <a:pPr lvl="1"/>
            <a:r>
              <a:rPr lang="sr-Latn-CS" noProof="0" dirty="0" smtClean="0"/>
              <a:t>Osam</a:t>
            </a:r>
          </a:p>
          <a:p>
            <a:pPr lvl="1"/>
            <a:r>
              <a:rPr lang="sr-Latn-CS" noProof="0" dirty="0" smtClean="0"/>
              <a:t>Devet</a:t>
            </a:r>
            <a:endParaRPr lang="sr-Latn-CS" noProof="0"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ravougaonik 6"/>
          <p:cNvSpPr/>
          <p:nvPr userDrawn="1"/>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CS" noProof="0" dirty="0"/>
          </a:p>
        </p:txBody>
      </p:sp>
      <p:sp>
        <p:nvSpPr>
          <p:cNvPr id="2" name="Čuvar mesta za naslov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sr-Latn-CS" noProof="0" dirty="0" smtClean="0"/>
              <a:t>Kliknite i uredite naslov mastera</a:t>
            </a:r>
            <a:endParaRPr lang="sr-Latn-CS" noProof="0" dirty="0"/>
          </a:p>
        </p:txBody>
      </p:sp>
      <p:sp>
        <p:nvSpPr>
          <p:cNvPr id="3" name="Čuvar mesta za tekst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sr-Latn-CS" noProof="0" dirty="0" smtClean="0"/>
              <a:t>Kliknite i uredite tekst</a:t>
            </a:r>
          </a:p>
          <a:p>
            <a:pPr lvl="1"/>
            <a:r>
              <a:rPr lang="sr-Latn-CS" noProof="0" dirty="0" smtClean="0"/>
              <a:t>Drugi nivo</a:t>
            </a:r>
          </a:p>
          <a:p>
            <a:pPr lvl="1"/>
            <a:r>
              <a:rPr lang="sr-Latn-CS" noProof="0" dirty="0" smtClean="0"/>
              <a:t>Treći </a:t>
            </a:r>
            <a:r>
              <a:rPr lang="sr-Latn-CS" noProof="0" dirty="0" smtClean="0"/>
              <a:t>nivo</a:t>
            </a:r>
          </a:p>
          <a:p>
            <a:pPr lvl="1"/>
            <a:r>
              <a:rPr lang="sr-Latn-CS" noProof="0" dirty="0" smtClean="0"/>
              <a:t>Četvrti nivo</a:t>
            </a:r>
          </a:p>
          <a:p>
            <a:pPr lvl="1"/>
            <a:r>
              <a:rPr lang="sr-Latn-CS" noProof="0" dirty="0" smtClean="0"/>
              <a:t>Peti nivo</a:t>
            </a:r>
          </a:p>
        </p:txBody>
      </p:sp>
      <p:sp>
        <p:nvSpPr>
          <p:cNvPr id="4" name="Čuvar mesta za datum 3"/>
          <p:cNvSpPr>
            <a:spLocks noGrp="1"/>
          </p:cNvSpPr>
          <p:nvPr>
            <p:ph type="dt" sz="half" idx="2"/>
          </p:nvPr>
        </p:nvSpPr>
        <p:spPr>
          <a:xfrm>
            <a:off x="1143000" y="32123796"/>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sr-Latn-CS" noProof="0" smtClean="0"/>
              <a:pPr/>
              <a:t>8.8.2013.</a:t>
            </a:fld>
            <a:endParaRPr lang="sr-Latn-CS" noProof="0" dirty="0"/>
          </a:p>
        </p:txBody>
      </p:sp>
      <p:sp>
        <p:nvSpPr>
          <p:cNvPr id="5" name="Čuvar mesta za podnožje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sr-Latn-CS" noProof="0" dirty="0"/>
          </a:p>
        </p:txBody>
      </p:sp>
      <p:sp>
        <p:nvSpPr>
          <p:cNvPr id="6" name="Čuvar mesta za broj slajda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sr-Latn-CS" noProof="0" smtClean="0"/>
              <a:pPr/>
              <a:t>‹#›</a:t>
            </a:fld>
            <a:endParaRPr lang="sr-Latn-CS" noProof="0"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Slika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280" y="1463040"/>
            <a:ext cx="3365284" cy="2200846"/>
          </a:xfrm>
          <a:prstGeom prst="rect">
            <a:avLst/>
          </a:prstGeom>
        </p:spPr>
      </p:pic>
      <p:sp>
        <p:nvSpPr>
          <p:cNvPr id="4" name="Naslov 3"/>
          <p:cNvSpPr>
            <a:spLocks noGrp="1"/>
          </p:cNvSpPr>
          <p:nvPr>
            <p:ph type="title"/>
          </p:nvPr>
        </p:nvSpPr>
        <p:spPr/>
        <p:txBody>
          <a:bodyPr/>
          <a:lstStyle/>
          <a:p>
            <a:r>
              <a:rPr lang="sr-Latn-CS" dirty="0" smtClean="0"/>
              <a:t>[Naslov postera] </a:t>
            </a:r>
            <a:r>
              <a:rPr lang="sr-Latn-CS" dirty="0" err="1" smtClean="0"/>
              <a:t>Lorem</a:t>
            </a:r>
            <a:r>
              <a:rPr lang="sr-Latn-CS" dirty="0" smtClean="0"/>
              <a:t> </a:t>
            </a:r>
            <a:r>
              <a:rPr lang="sr-Latn-CS" dirty="0" err="1" smtClean="0"/>
              <a:t>ipsum</a:t>
            </a:r>
            <a:r>
              <a:rPr lang="sr-Latn-CS" dirty="0" smtClean="0"/>
              <a:t> </a:t>
            </a:r>
            <a:r>
              <a:rPr lang="sr-Latn-CS" dirty="0" err="1" smtClean="0"/>
              <a:t>dolor</a:t>
            </a:r>
            <a:r>
              <a:rPr lang="sr-Latn-CS" dirty="0" smtClean="0"/>
              <a:t> sit </a:t>
            </a:r>
            <a:r>
              <a:rPr lang="sr-Latn-CS" dirty="0" err="1" smtClean="0"/>
              <a:t>amet</a:t>
            </a:r>
            <a:r>
              <a:rPr lang="sr-Latn-CS" dirty="0" smtClean="0"/>
              <a:t>, </a:t>
            </a:r>
            <a:r>
              <a:rPr lang="sr-Latn-CS" dirty="0" err="1" smtClean="0"/>
              <a:t>consectetuer</a:t>
            </a:r>
            <a:r>
              <a:rPr lang="sr-Latn-CS" dirty="0" smtClean="0"/>
              <a:t> </a:t>
            </a:r>
            <a:r>
              <a:rPr lang="sr-Latn-CS" dirty="0" err="1" smtClean="0"/>
              <a:t>adipiscing</a:t>
            </a:r>
            <a:r>
              <a:rPr lang="sr-Latn-CS" dirty="0" smtClean="0"/>
              <a:t> </a:t>
            </a:r>
            <a:r>
              <a:rPr lang="sr-Latn-CS" dirty="0" err="1" smtClean="0"/>
              <a:t>elit</a:t>
            </a:r>
            <a:r>
              <a:rPr lang="sr-Latn-CS" dirty="0" smtClean="0"/>
              <a:t> </a:t>
            </a:r>
            <a:r>
              <a:rPr lang="sr-Latn-CS" dirty="0" err="1" smtClean="0"/>
              <a:t>maecenas</a:t>
            </a:r>
            <a:r>
              <a:rPr lang="sr-Latn-CS" dirty="0" smtClean="0"/>
              <a:t> </a:t>
            </a:r>
            <a:r>
              <a:rPr lang="sr-Latn-CS" dirty="0" err="1" smtClean="0"/>
              <a:t>porttitor</a:t>
            </a:r>
            <a:r>
              <a:rPr lang="sr-Latn-CS" dirty="0" smtClean="0"/>
              <a:t> </a:t>
            </a:r>
            <a:r>
              <a:rPr lang="sr-Latn-CS" dirty="0" err="1" smtClean="0"/>
              <a:t>congue</a:t>
            </a:r>
            <a:r>
              <a:rPr lang="sr-Latn-CS" dirty="0" smtClean="0"/>
              <a:t> </a:t>
            </a:r>
            <a:r>
              <a:rPr lang="sr-Latn-CS" dirty="0" err="1" smtClean="0"/>
              <a:t>massa</a:t>
            </a:r>
            <a:r>
              <a:rPr lang="sr-Latn-CS" dirty="0" smtClean="0"/>
              <a:t> </a:t>
            </a:r>
            <a:r>
              <a:rPr lang="sr-Latn-CS" dirty="0" err="1" smtClean="0"/>
              <a:t>fusce</a:t>
            </a:r>
            <a:endParaRPr lang="sr-Latn-CS" dirty="0"/>
          </a:p>
        </p:txBody>
      </p:sp>
      <p:sp>
        <p:nvSpPr>
          <p:cNvPr id="23" name="Čuvar mesta za tekst 22"/>
          <p:cNvSpPr>
            <a:spLocks noGrp="1"/>
          </p:cNvSpPr>
          <p:nvPr>
            <p:ph type="body" sz="quarter" idx="36"/>
          </p:nvPr>
        </p:nvSpPr>
        <p:spPr/>
        <p:txBody>
          <a:bodyPr/>
          <a:lstStyle/>
          <a:p>
            <a:r>
              <a:rPr lang="sr-Latn-CS" dirty="0" smtClean="0"/>
              <a:t>[Zamenite sledeća imena i naslove sa stvarnim imenima i naslovima saradnika: Dora Požeški, dr1; David Aksentijević, dr2; Jovan </a:t>
            </a:r>
            <a:r>
              <a:rPr lang="sr-Latn-CS" dirty="0" err="1" smtClean="0"/>
              <a:t>Henski</a:t>
            </a:r>
            <a:r>
              <a:rPr lang="sr-Latn-CS" dirty="0" smtClean="0"/>
              <a:t>, RN, BSN, MHA3 i Marko </a:t>
            </a:r>
            <a:r>
              <a:rPr lang="sr-Latn-CS" dirty="0" err="1" smtClean="0"/>
              <a:t>Pijatić</a:t>
            </a:r>
            <a:r>
              <a:rPr lang="sr-Latn-CS" dirty="0" smtClean="0"/>
              <a:t>, MD4]</a:t>
            </a:r>
            <a:br>
              <a:rPr lang="sr-Latn-CS" dirty="0" smtClean="0"/>
            </a:br>
            <a:r>
              <a:rPr lang="sr-Latn-CS" dirty="0" smtClean="0"/>
              <a:t>1[Dodajte pripadnost za prvog saradnika], 2[Dodajte pripadnost za drugog saradnika], 3[Dodajte pripadnost za trećeg saradnika], 4[Dodajte pripadnost za četvrtog saradnika]</a:t>
            </a:r>
            <a:endParaRPr lang="sr-Latn-CS" dirty="0"/>
          </a:p>
        </p:txBody>
      </p:sp>
      <p:pic>
        <p:nvPicPr>
          <p:cNvPr id="36" name="Slika 3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28636" y="1463040"/>
            <a:ext cx="3365284" cy="2200846"/>
          </a:xfrm>
          <a:prstGeom prst="rect">
            <a:avLst/>
          </a:prstGeom>
        </p:spPr>
      </p:pic>
      <p:sp>
        <p:nvSpPr>
          <p:cNvPr id="5" name="Čuvar mesta za tekst 4"/>
          <p:cNvSpPr>
            <a:spLocks noGrp="1"/>
          </p:cNvSpPr>
          <p:nvPr>
            <p:ph type="body" sz="quarter" idx="13"/>
          </p:nvPr>
        </p:nvSpPr>
        <p:spPr/>
        <p:txBody>
          <a:bodyPr/>
          <a:lstStyle/>
          <a:p>
            <a:r>
              <a:rPr lang="sr-Latn-CS" dirty="0" smtClean="0"/>
              <a:t>sažetak</a:t>
            </a:r>
            <a:endParaRPr lang="sr-Latn-CS" dirty="0"/>
          </a:p>
        </p:txBody>
      </p:sp>
      <p:sp>
        <p:nvSpPr>
          <p:cNvPr id="11" name="Čuvar mesta za sadržaj 10"/>
          <p:cNvSpPr>
            <a:spLocks noGrp="1"/>
          </p:cNvSpPr>
          <p:nvPr>
            <p:ph sz="quarter" idx="24"/>
          </p:nvPr>
        </p:nvSpPr>
        <p:spPr/>
        <p:txBody>
          <a:bodyPr/>
          <a:lstStyle/>
          <a:p>
            <a:r>
              <a:rPr lang="sr-Latn-CS" dirty="0" smtClean="0"/>
              <a:t>sažetak je ovde bez znakova za nabrajanje, a šta se dešava kad dodam znakove za nabrajanje/ </a:t>
            </a:r>
            <a:endParaRPr lang="sr-Latn-CS" dirty="0"/>
          </a:p>
        </p:txBody>
      </p:sp>
      <p:sp>
        <p:nvSpPr>
          <p:cNvPr id="7" name="Čuvar mesta za tekst 6"/>
          <p:cNvSpPr>
            <a:spLocks noGrp="1"/>
          </p:cNvSpPr>
          <p:nvPr>
            <p:ph type="body" sz="quarter" idx="17"/>
          </p:nvPr>
        </p:nvSpPr>
        <p:spPr/>
        <p:txBody>
          <a:bodyPr/>
          <a:lstStyle/>
          <a:p>
            <a:r>
              <a:rPr lang="sr-Latn-CS" dirty="0" smtClean="0"/>
              <a:t>pozadina</a:t>
            </a:r>
            <a:endParaRPr lang="sr-Latn-CS" dirty="0"/>
          </a:p>
        </p:txBody>
      </p:sp>
      <p:sp>
        <p:nvSpPr>
          <p:cNvPr id="12" name="Čuvar mesta za sadržaj 11"/>
          <p:cNvSpPr>
            <a:spLocks noGrp="1"/>
          </p:cNvSpPr>
          <p:nvPr>
            <p:ph sz="quarter" idx="25"/>
          </p:nvPr>
        </p:nvSpPr>
        <p:spPr/>
        <p:txBody>
          <a:bodyPr/>
          <a:lstStyle/>
          <a:p>
            <a:pPr marL="0" indent="0">
              <a:buNone/>
            </a:pPr>
            <a:r>
              <a:rPr lang="sr-Latn-CS" b="1" dirty="0" smtClean="0"/>
              <a:t>Dodajte naslov ako je potrebno. Kliknite na dugme „B“ na kartici „Početak“ da biste postavili podebljano oblikovanje.</a:t>
            </a:r>
          </a:p>
          <a:p>
            <a:pPr lvl="1"/>
            <a:r>
              <a:rPr lang="sr-Latn-CS" dirty="0" smtClean="0"/>
              <a:t>Stavka pozadine</a:t>
            </a:r>
          </a:p>
          <a:p>
            <a:pPr lvl="1"/>
            <a:r>
              <a:rPr lang="sr-Latn-CS" dirty="0" smtClean="0"/>
              <a:t>Stavka pozadine</a:t>
            </a:r>
          </a:p>
          <a:p>
            <a:pPr lvl="1"/>
            <a:r>
              <a:rPr lang="sr-Latn-CS" dirty="0" smtClean="0"/>
              <a:t>Stavka pozadine</a:t>
            </a:r>
          </a:p>
          <a:p>
            <a:endParaRPr lang="sr-Latn-CS" dirty="0"/>
          </a:p>
        </p:txBody>
      </p:sp>
      <p:sp>
        <p:nvSpPr>
          <p:cNvPr id="8" name="Čuvar mesta za tekst 7"/>
          <p:cNvSpPr>
            <a:spLocks noGrp="1"/>
          </p:cNvSpPr>
          <p:nvPr>
            <p:ph type="body" sz="quarter" idx="19"/>
          </p:nvPr>
        </p:nvSpPr>
        <p:spPr/>
        <p:txBody>
          <a:bodyPr/>
          <a:lstStyle/>
          <a:p>
            <a:r>
              <a:rPr lang="sr-Latn-CS" dirty="0" smtClean="0"/>
              <a:t>ciljevi</a:t>
            </a:r>
            <a:endParaRPr lang="sr-Latn-CS" dirty="0"/>
          </a:p>
        </p:txBody>
      </p:sp>
      <p:sp>
        <p:nvSpPr>
          <p:cNvPr id="13" name="Čuvar mesta za sadržaj 12"/>
          <p:cNvSpPr>
            <a:spLocks noGrp="1"/>
          </p:cNvSpPr>
          <p:nvPr>
            <p:ph sz="quarter" idx="26"/>
          </p:nvPr>
        </p:nvSpPr>
        <p:spPr/>
        <p:txBody>
          <a:bodyPr/>
          <a:lstStyle/>
          <a:p>
            <a:r>
              <a:rPr lang="sr-Latn-CS" dirty="0" smtClean="0"/>
              <a:t>Ovde navedite ciljeve</a:t>
            </a:r>
          </a:p>
          <a:p>
            <a:r>
              <a:rPr lang="sr-Latn-CS" dirty="0" smtClean="0"/>
              <a:t>Cilj 1</a:t>
            </a:r>
          </a:p>
          <a:p>
            <a:r>
              <a:rPr lang="sr-Latn-CS" dirty="0" smtClean="0"/>
              <a:t>Cilj 2</a:t>
            </a:r>
          </a:p>
          <a:p>
            <a:r>
              <a:rPr lang="sr-Latn-CS" dirty="0" smtClean="0"/>
              <a:t>Cilj 3</a:t>
            </a:r>
            <a:endParaRPr lang="sr-Latn-CS" dirty="0"/>
          </a:p>
        </p:txBody>
      </p:sp>
      <p:sp>
        <p:nvSpPr>
          <p:cNvPr id="9" name="Čuvar mesta za tekst 8"/>
          <p:cNvSpPr>
            <a:spLocks noGrp="1"/>
          </p:cNvSpPr>
          <p:nvPr>
            <p:ph type="body" sz="quarter" idx="21"/>
          </p:nvPr>
        </p:nvSpPr>
        <p:spPr/>
        <p:txBody>
          <a:bodyPr/>
          <a:lstStyle/>
          <a:p>
            <a:r>
              <a:rPr lang="sr-Latn-CS" dirty="0" smtClean="0"/>
              <a:t>metodi</a:t>
            </a:r>
            <a:endParaRPr lang="sr-Latn-CS" dirty="0"/>
          </a:p>
        </p:txBody>
      </p:sp>
      <p:sp>
        <p:nvSpPr>
          <p:cNvPr id="14" name="Čuvar mesta za sadržaj 13"/>
          <p:cNvSpPr>
            <a:spLocks noGrp="1"/>
          </p:cNvSpPr>
          <p:nvPr>
            <p:ph sz="quarter" idx="27"/>
          </p:nvPr>
        </p:nvSpPr>
        <p:spPr/>
        <p:txBody>
          <a:bodyPr/>
          <a:lstStyle/>
          <a:p>
            <a:r>
              <a:rPr lang="sr-Latn-CS" dirty="0" smtClean="0"/>
              <a:t>Ovde navedite metode i opise</a:t>
            </a:r>
          </a:p>
          <a:p>
            <a:r>
              <a:rPr lang="sr-Latn-CS" dirty="0" smtClean="0"/>
              <a:t>Metod 1</a:t>
            </a:r>
          </a:p>
          <a:p>
            <a:r>
              <a:rPr lang="sr-Latn-CS" dirty="0" smtClean="0"/>
              <a:t>Metod 2</a:t>
            </a:r>
          </a:p>
          <a:p>
            <a:r>
              <a:rPr lang="sr-Latn-CS" dirty="0" smtClean="0"/>
              <a:t>Metod 3</a:t>
            </a:r>
            <a:endParaRPr lang="sr-Latn-CS" dirty="0"/>
          </a:p>
        </p:txBody>
      </p:sp>
      <p:graphicFrame>
        <p:nvGraphicFramePr>
          <p:cNvPr id="25" name="Čuvar mesta za sadržaj 24" descr="Uzorak tabele sa 4 kolone, 7 redova." title="Uzorak tabele"/>
          <p:cNvGraphicFramePr>
            <a:graphicFrameLocks noGrp="1"/>
          </p:cNvGraphicFramePr>
          <p:nvPr>
            <p:ph sz="quarter" idx="23"/>
            <p:extLst>
              <p:ext uri="{D42A27DB-BD31-4B8C-83A1-F6EECF244321}">
                <p14:modId xmlns:p14="http://schemas.microsoft.com/office/powerpoint/2010/main" val="372749564"/>
              </p:ext>
            </p:extLst>
          </p:nvPr>
        </p:nvGraphicFramePr>
        <p:xfrm>
          <a:off x="15544800" y="11947525"/>
          <a:ext cx="12801600" cy="6035617"/>
        </p:xfrm>
        <a:graphic>
          <a:graphicData uri="http://schemas.openxmlformats.org/drawingml/2006/table">
            <a:tbl>
              <a:tblPr firstRow="1" bandRow="1">
                <a:tableStyleId>{3B4B98B0-60AC-42C2-AFA5-B58CD77FA1E5}</a:tableStyleId>
              </a:tblPr>
              <a:tblGrid>
                <a:gridCol w="3200400"/>
                <a:gridCol w="3200400"/>
                <a:gridCol w="3200400"/>
                <a:gridCol w="3200400"/>
              </a:tblGrid>
              <a:tr h="862231">
                <a:tc>
                  <a:txBody>
                    <a:bodyPr/>
                    <a:lstStyle/>
                    <a:p>
                      <a:endParaRPr lang="sr-Latn-CS" sz="2800" noProof="0" dirty="0"/>
                    </a:p>
                  </a:txBody>
                  <a:tcPr anchor="ctr"/>
                </a:tc>
                <a:tc>
                  <a:txBody>
                    <a:bodyPr/>
                    <a:lstStyle/>
                    <a:p>
                      <a:pPr algn="ctr"/>
                      <a:r>
                        <a:rPr lang="sr-Latn-CS" sz="2800" noProof="0" dirty="0" smtClean="0"/>
                        <a:t>Naslov</a:t>
                      </a:r>
                      <a:endParaRPr lang="sr-Latn-CS" sz="2800" noProof="0" dirty="0"/>
                    </a:p>
                  </a:txBody>
                  <a:tcPr anchor="ctr"/>
                </a:tc>
                <a:tc>
                  <a:txBody>
                    <a:bodyPr/>
                    <a:lstStyle/>
                    <a:p>
                      <a:pPr algn="ctr"/>
                      <a:r>
                        <a:rPr lang="sr-Latn-CS" sz="2800" noProof="0" dirty="0" smtClean="0"/>
                        <a:t>Naslov</a:t>
                      </a:r>
                      <a:endParaRPr lang="sr-Latn-CS" sz="2800" noProof="0" dirty="0"/>
                    </a:p>
                  </a:txBody>
                  <a:tcPr anchor="ctr"/>
                </a:tc>
                <a:tc>
                  <a:txBody>
                    <a:bodyPr/>
                    <a:lstStyle/>
                    <a:p>
                      <a:pPr algn="ctr"/>
                      <a:r>
                        <a:rPr lang="sr-Latn-CS" sz="2800" noProof="0" dirty="0" smtClean="0"/>
                        <a:t>Naslov</a:t>
                      </a:r>
                      <a:endParaRPr lang="sr-Latn-CS" sz="2800" noProof="0" dirty="0"/>
                    </a:p>
                  </a:txBody>
                  <a:tcPr anchor="ctr"/>
                </a:tc>
              </a:tr>
              <a:tr h="862231">
                <a:tc>
                  <a:txBody>
                    <a:bodyPr/>
                    <a:lstStyle/>
                    <a:p>
                      <a:r>
                        <a:rPr lang="sr-Latn-CS" sz="2800" noProof="0" dirty="0" smtClean="0"/>
                        <a:t>Stavka</a:t>
                      </a:r>
                      <a:endParaRPr lang="sr-Latn-CS" sz="2800" noProof="0" dirty="0"/>
                    </a:p>
                  </a:txBody>
                  <a:tcPr anchor="ctr"/>
                </a:tc>
                <a:tc>
                  <a:txBody>
                    <a:bodyPr/>
                    <a:lstStyle/>
                    <a:p>
                      <a:pPr algn="ctr"/>
                      <a:r>
                        <a:rPr lang="sr-Latn-CS" sz="2800" noProof="0" dirty="0" smtClean="0"/>
                        <a:t>122</a:t>
                      </a:r>
                      <a:endParaRPr lang="sr-Latn-CS" sz="2800" noProof="0" dirty="0"/>
                    </a:p>
                  </a:txBody>
                  <a:tcPr anchor="ctr"/>
                </a:tc>
                <a:tc>
                  <a:txBody>
                    <a:bodyPr/>
                    <a:lstStyle/>
                    <a:p>
                      <a:pPr algn="ctr"/>
                      <a:r>
                        <a:rPr lang="sr-Latn-CS" sz="2800" noProof="0" dirty="0" smtClean="0"/>
                        <a:t>233</a:t>
                      </a:r>
                      <a:endParaRPr lang="sr-Latn-CS" sz="2800" noProof="0" dirty="0"/>
                    </a:p>
                  </a:txBody>
                  <a:tcPr anchor="ctr"/>
                </a:tc>
                <a:tc>
                  <a:txBody>
                    <a:bodyPr/>
                    <a:lstStyle/>
                    <a:p>
                      <a:pPr algn="ctr"/>
                      <a:r>
                        <a:rPr lang="sr-Latn-CS" sz="2800" noProof="0" dirty="0" smtClean="0"/>
                        <a:t>345</a:t>
                      </a:r>
                      <a:endParaRPr lang="sr-Latn-CS" sz="2800" noProof="0" dirty="0"/>
                    </a:p>
                  </a:txBody>
                  <a:tcPr anchor="ctr"/>
                </a:tc>
              </a:tr>
              <a:tr h="862231">
                <a:tc>
                  <a:txBody>
                    <a:bodyPr/>
                    <a:lstStyle/>
                    <a:p>
                      <a:r>
                        <a:rPr lang="sr-Latn-CS" sz="2800" noProof="0" dirty="0" smtClean="0"/>
                        <a:t>Stavka</a:t>
                      </a:r>
                      <a:endParaRPr lang="sr-Latn-CS" sz="2800" noProof="0" dirty="0"/>
                    </a:p>
                  </a:txBody>
                  <a:tcPr anchor="ctr"/>
                </a:tc>
                <a:tc>
                  <a:txBody>
                    <a:bodyPr/>
                    <a:lstStyle/>
                    <a:p>
                      <a:pPr algn="ctr"/>
                      <a:r>
                        <a:rPr lang="sr-Latn-CS" sz="2800" noProof="0" dirty="0" smtClean="0"/>
                        <a:t>759</a:t>
                      </a:r>
                      <a:endParaRPr lang="sr-Latn-CS" sz="2800" noProof="0" dirty="0"/>
                    </a:p>
                  </a:txBody>
                  <a:tcPr anchor="ctr"/>
                </a:tc>
                <a:tc>
                  <a:txBody>
                    <a:bodyPr/>
                    <a:lstStyle/>
                    <a:p>
                      <a:pPr algn="ctr"/>
                      <a:r>
                        <a:rPr lang="sr-Latn-CS" sz="2800" noProof="0" dirty="0" smtClean="0"/>
                        <a:t>856</a:t>
                      </a:r>
                      <a:endParaRPr lang="sr-Latn-CS" sz="2800" noProof="0" dirty="0"/>
                    </a:p>
                  </a:txBody>
                  <a:tcPr anchor="ctr"/>
                </a:tc>
                <a:tc>
                  <a:txBody>
                    <a:bodyPr/>
                    <a:lstStyle/>
                    <a:p>
                      <a:pPr algn="ctr"/>
                      <a:r>
                        <a:rPr lang="sr-Latn-CS" sz="2800" noProof="0" dirty="0" smtClean="0"/>
                        <a:t>290</a:t>
                      </a:r>
                      <a:endParaRPr lang="sr-Latn-CS" sz="2800" noProof="0" dirty="0"/>
                    </a:p>
                  </a:txBody>
                  <a:tcPr anchor="ctr"/>
                </a:tc>
              </a:tr>
              <a:tr h="862231">
                <a:tc>
                  <a:txBody>
                    <a:bodyPr/>
                    <a:lstStyle/>
                    <a:p>
                      <a:r>
                        <a:rPr lang="sr-Latn-CS" sz="2800" noProof="0" dirty="0" smtClean="0"/>
                        <a:t>Stavka</a:t>
                      </a:r>
                      <a:endParaRPr lang="sr-Latn-CS" sz="2800" noProof="0" dirty="0"/>
                    </a:p>
                  </a:txBody>
                  <a:tcPr anchor="ctr"/>
                </a:tc>
                <a:tc>
                  <a:txBody>
                    <a:bodyPr/>
                    <a:lstStyle/>
                    <a:p>
                      <a:pPr algn="ctr"/>
                      <a:r>
                        <a:rPr lang="sr-Latn-CS" sz="2800" noProof="0" dirty="0" smtClean="0"/>
                        <a:t>228</a:t>
                      </a:r>
                      <a:endParaRPr lang="sr-Latn-CS" sz="2800" noProof="0" dirty="0"/>
                    </a:p>
                  </a:txBody>
                  <a:tcPr anchor="ctr"/>
                </a:tc>
                <a:tc>
                  <a:txBody>
                    <a:bodyPr/>
                    <a:lstStyle/>
                    <a:p>
                      <a:pPr algn="ctr"/>
                      <a:r>
                        <a:rPr lang="sr-Latn-CS" sz="2800" noProof="0" dirty="0" smtClean="0"/>
                        <a:t>134</a:t>
                      </a:r>
                      <a:endParaRPr lang="sr-Latn-CS" sz="2800" noProof="0" dirty="0"/>
                    </a:p>
                  </a:txBody>
                  <a:tcPr anchor="ctr"/>
                </a:tc>
                <a:tc>
                  <a:txBody>
                    <a:bodyPr/>
                    <a:lstStyle/>
                    <a:p>
                      <a:pPr algn="ctr"/>
                      <a:r>
                        <a:rPr lang="sr-Latn-CS" sz="2800" noProof="0" dirty="0" smtClean="0"/>
                        <a:t>238</a:t>
                      </a:r>
                      <a:endParaRPr lang="sr-Latn-CS" sz="2800" noProof="0" dirty="0"/>
                    </a:p>
                  </a:txBody>
                  <a:tcPr anchor="ctr"/>
                </a:tc>
              </a:tr>
              <a:tr h="862231">
                <a:tc>
                  <a:txBody>
                    <a:bodyPr/>
                    <a:lstStyle/>
                    <a:p>
                      <a:r>
                        <a:rPr lang="sr-Latn-CS" sz="2800" noProof="0" dirty="0" smtClean="0"/>
                        <a:t>Stavka</a:t>
                      </a:r>
                      <a:endParaRPr lang="sr-Latn-CS" sz="2800" noProof="0" dirty="0"/>
                    </a:p>
                  </a:txBody>
                  <a:tcPr anchor="ctr"/>
                </a:tc>
                <a:tc>
                  <a:txBody>
                    <a:bodyPr/>
                    <a:lstStyle/>
                    <a:p>
                      <a:pPr algn="ctr"/>
                      <a:r>
                        <a:rPr lang="sr-Latn-CS" sz="2800" noProof="0" dirty="0" smtClean="0"/>
                        <a:t>954</a:t>
                      </a:r>
                      <a:endParaRPr lang="sr-Latn-CS" sz="2800" noProof="0" dirty="0"/>
                    </a:p>
                  </a:txBody>
                  <a:tcPr anchor="ctr"/>
                </a:tc>
                <a:tc>
                  <a:txBody>
                    <a:bodyPr/>
                    <a:lstStyle/>
                    <a:p>
                      <a:pPr algn="ctr"/>
                      <a:r>
                        <a:rPr lang="sr-Latn-CS" sz="2800" noProof="0" dirty="0" smtClean="0"/>
                        <a:t>875</a:t>
                      </a:r>
                      <a:endParaRPr lang="sr-Latn-CS" sz="2800" noProof="0" dirty="0"/>
                    </a:p>
                  </a:txBody>
                  <a:tcPr anchor="ctr"/>
                </a:tc>
                <a:tc>
                  <a:txBody>
                    <a:bodyPr/>
                    <a:lstStyle/>
                    <a:p>
                      <a:pPr algn="ctr"/>
                      <a:r>
                        <a:rPr lang="sr-Latn-CS" sz="2800" noProof="0" dirty="0" smtClean="0"/>
                        <a:t>976</a:t>
                      </a:r>
                      <a:endParaRPr lang="sr-Latn-CS" sz="2800" noProof="0" dirty="0"/>
                    </a:p>
                  </a:txBody>
                  <a:tcPr anchor="ctr"/>
                </a:tc>
              </a:tr>
              <a:tr h="862231">
                <a:tc>
                  <a:txBody>
                    <a:bodyPr/>
                    <a:lstStyle/>
                    <a:p>
                      <a:r>
                        <a:rPr lang="sr-Latn-CS" sz="2800" noProof="0" dirty="0" smtClean="0"/>
                        <a:t>Stavka</a:t>
                      </a:r>
                      <a:endParaRPr lang="sr-Latn-CS" sz="2800" noProof="0" dirty="0"/>
                    </a:p>
                  </a:txBody>
                  <a:tcPr anchor="ctr"/>
                </a:tc>
                <a:tc>
                  <a:txBody>
                    <a:bodyPr/>
                    <a:lstStyle/>
                    <a:p>
                      <a:pPr algn="ctr"/>
                      <a:r>
                        <a:rPr lang="sr-Latn-CS" sz="2800" noProof="0" dirty="0" smtClean="0"/>
                        <a:t>324</a:t>
                      </a:r>
                      <a:endParaRPr lang="sr-Latn-CS" sz="2800" noProof="0" dirty="0"/>
                    </a:p>
                  </a:txBody>
                  <a:tcPr anchor="ctr"/>
                </a:tc>
                <a:tc>
                  <a:txBody>
                    <a:bodyPr/>
                    <a:lstStyle/>
                    <a:p>
                      <a:pPr algn="ctr"/>
                      <a:r>
                        <a:rPr lang="sr-Latn-CS" sz="2800" noProof="0" dirty="0" smtClean="0"/>
                        <a:t>325</a:t>
                      </a:r>
                      <a:endParaRPr lang="sr-Latn-CS" sz="2800" noProof="0" dirty="0"/>
                    </a:p>
                  </a:txBody>
                  <a:tcPr anchor="ctr"/>
                </a:tc>
                <a:tc>
                  <a:txBody>
                    <a:bodyPr/>
                    <a:lstStyle/>
                    <a:p>
                      <a:pPr algn="ctr"/>
                      <a:r>
                        <a:rPr lang="sr-Latn-CS" sz="2800" noProof="0" dirty="0" smtClean="0"/>
                        <a:t>301</a:t>
                      </a:r>
                      <a:endParaRPr lang="sr-Latn-CS" sz="2800" noProof="0" dirty="0"/>
                    </a:p>
                  </a:txBody>
                  <a:tcPr anchor="ctr"/>
                </a:tc>
              </a:tr>
              <a:tr h="862231">
                <a:tc>
                  <a:txBody>
                    <a:bodyPr/>
                    <a:lstStyle/>
                    <a:p>
                      <a:r>
                        <a:rPr lang="sr-Latn-CS" sz="2800" noProof="0" dirty="0" smtClean="0"/>
                        <a:t>Stavka</a:t>
                      </a:r>
                      <a:endParaRPr lang="sr-Latn-CS" sz="2800" noProof="0" dirty="0"/>
                    </a:p>
                  </a:txBody>
                  <a:tcPr anchor="ctr"/>
                </a:tc>
                <a:tc>
                  <a:txBody>
                    <a:bodyPr/>
                    <a:lstStyle/>
                    <a:p>
                      <a:pPr algn="ctr"/>
                      <a:r>
                        <a:rPr lang="sr-Latn-CS" sz="2800" noProof="0" dirty="0" smtClean="0"/>
                        <a:t>199</a:t>
                      </a:r>
                      <a:endParaRPr lang="sr-Latn-CS" sz="2800" noProof="0" dirty="0"/>
                    </a:p>
                  </a:txBody>
                  <a:tcPr anchor="ctr"/>
                </a:tc>
                <a:tc>
                  <a:txBody>
                    <a:bodyPr/>
                    <a:lstStyle/>
                    <a:p>
                      <a:pPr algn="ctr"/>
                      <a:r>
                        <a:rPr lang="sr-Latn-CS" sz="2800" noProof="0" dirty="0" smtClean="0"/>
                        <a:t>137</a:t>
                      </a:r>
                      <a:endParaRPr lang="sr-Latn-CS" sz="2800" noProof="0" dirty="0"/>
                    </a:p>
                  </a:txBody>
                  <a:tcPr anchor="ctr"/>
                </a:tc>
                <a:tc>
                  <a:txBody>
                    <a:bodyPr/>
                    <a:lstStyle/>
                    <a:p>
                      <a:pPr algn="ctr"/>
                      <a:r>
                        <a:rPr lang="sr-Latn-CS" sz="2800" noProof="0" dirty="0" smtClean="0"/>
                        <a:t>186</a:t>
                      </a:r>
                      <a:endParaRPr lang="sr-Latn-CS" sz="2800" noProof="0" dirty="0"/>
                    </a:p>
                  </a:txBody>
                  <a:tcPr anchor="ctr"/>
                </a:tc>
              </a:tr>
            </a:tbl>
          </a:graphicData>
        </a:graphic>
      </p:graphicFrame>
      <p:pic>
        <p:nvPicPr>
          <p:cNvPr id="27" name="Slika 26" descr="Rendgenski snimak kičme" title="Uzorak slik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544800" y="18897600"/>
            <a:ext cx="2834641" cy="3968496"/>
          </a:xfrm>
          <a:prstGeom prst="rect">
            <a:avLst/>
          </a:prstGeom>
        </p:spPr>
      </p:pic>
      <p:pic>
        <p:nvPicPr>
          <p:cNvPr id="29" name="Slika 28" descr="Rendgenski snimak šake" title="Uzorak slike"/>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784949" y="18897600"/>
            <a:ext cx="3604717" cy="3968496"/>
          </a:xfrm>
          <a:prstGeom prst="rect">
            <a:avLst/>
          </a:prstGeom>
        </p:spPr>
      </p:pic>
      <p:pic>
        <p:nvPicPr>
          <p:cNvPr id="28" name="Slika 27" descr="Rendgenski snimak glave" title="Uzorak slike"/>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795174" y="18897600"/>
            <a:ext cx="5555894" cy="3968496"/>
          </a:xfrm>
          <a:prstGeom prst="rect">
            <a:avLst/>
          </a:prstGeom>
        </p:spPr>
      </p:pic>
      <p:sp>
        <p:nvSpPr>
          <p:cNvPr id="15" name="Čuvar mesta za sadržaj 14"/>
          <p:cNvSpPr>
            <a:spLocks noGrp="1"/>
          </p:cNvSpPr>
          <p:nvPr>
            <p:ph sz="quarter" idx="28"/>
          </p:nvPr>
        </p:nvSpPr>
        <p:spPr/>
        <p:txBody>
          <a:bodyPr/>
          <a:lstStyle/>
          <a:p>
            <a:r>
              <a:rPr lang="sr-Latn-CS" dirty="0" smtClean="0"/>
              <a:t>Ovde otkucajte natpis za sadržaj podataka ili slike.</a:t>
            </a:r>
            <a:endParaRPr lang="sr-Latn-CS" dirty="0"/>
          </a:p>
        </p:txBody>
      </p:sp>
      <p:sp>
        <p:nvSpPr>
          <p:cNvPr id="16" name="Čuvar mesta za tekst 15"/>
          <p:cNvSpPr>
            <a:spLocks noGrp="1"/>
          </p:cNvSpPr>
          <p:nvPr>
            <p:ph type="body" sz="quarter" idx="29"/>
          </p:nvPr>
        </p:nvSpPr>
        <p:spPr/>
        <p:txBody>
          <a:bodyPr/>
          <a:lstStyle/>
          <a:p>
            <a:r>
              <a:rPr lang="sr-Latn-CS" dirty="0" smtClean="0"/>
              <a:t>rezultati</a:t>
            </a:r>
            <a:endParaRPr lang="sr-Latn-CS" dirty="0"/>
          </a:p>
        </p:txBody>
      </p:sp>
      <p:sp>
        <p:nvSpPr>
          <p:cNvPr id="17" name="Čuvar mesta za sadržaj 16"/>
          <p:cNvSpPr>
            <a:spLocks noGrp="1"/>
          </p:cNvSpPr>
          <p:nvPr>
            <p:ph sz="quarter" idx="30"/>
          </p:nvPr>
        </p:nvSpPr>
        <p:spPr/>
        <p:txBody>
          <a:bodyPr/>
          <a:lstStyle/>
          <a:p>
            <a:r>
              <a:rPr lang="sr-Latn-CS" dirty="0" smtClean="0"/>
              <a:t>Rezultat 1</a:t>
            </a:r>
          </a:p>
          <a:p>
            <a:r>
              <a:rPr lang="sr-Latn-CS" dirty="0" smtClean="0"/>
              <a:t>Rezultat 2</a:t>
            </a:r>
          </a:p>
          <a:p>
            <a:r>
              <a:rPr lang="sr-Latn-CS" dirty="0" smtClean="0"/>
              <a:t>Rezultat 3</a:t>
            </a:r>
            <a:endParaRPr lang="sr-Latn-CS" dirty="0"/>
          </a:p>
        </p:txBody>
      </p:sp>
      <p:sp>
        <p:nvSpPr>
          <p:cNvPr id="18" name="Čuvar mesta za tekst 17"/>
          <p:cNvSpPr>
            <a:spLocks noGrp="1"/>
          </p:cNvSpPr>
          <p:nvPr>
            <p:ph type="body" sz="quarter" idx="31"/>
          </p:nvPr>
        </p:nvSpPr>
        <p:spPr/>
        <p:txBody>
          <a:bodyPr/>
          <a:lstStyle/>
          <a:p>
            <a:r>
              <a:rPr lang="sr-Latn-CS" dirty="0" smtClean="0"/>
              <a:t>rezultati</a:t>
            </a:r>
            <a:endParaRPr lang="sr-Latn-CS" dirty="0"/>
          </a:p>
        </p:txBody>
      </p:sp>
      <p:graphicFrame>
        <p:nvGraphicFramePr>
          <p:cNvPr id="24" name="Čuvar mesta za sadržaj 23" descr="Line chart" title="Chart"/>
          <p:cNvGraphicFramePr>
            <a:graphicFrameLocks noGrp="1"/>
          </p:cNvGraphicFramePr>
          <p:nvPr>
            <p:ph sz="quarter" idx="32"/>
            <p:extLst>
              <p:ext uri="{D42A27DB-BD31-4B8C-83A1-F6EECF244321}">
                <p14:modId xmlns:p14="http://schemas.microsoft.com/office/powerpoint/2010/main" val="4269233867"/>
              </p:ext>
            </p:extLst>
          </p:nvPr>
        </p:nvGraphicFramePr>
        <p:xfrm>
          <a:off x="29900563" y="7070725"/>
          <a:ext cx="12801600" cy="73152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2" name="Čuvar mesta za sadržaj 31" descr="Line chart" title="Chart"/>
          <p:cNvGraphicFramePr>
            <a:graphicFrameLocks noGrp="1"/>
          </p:cNvGraphicFramePr>
          <p:nvPr>
            <p:ph sz="quarter" idx="33"/>
            <p:extLst>
              <p:ext uri="{D42A27DB-BD31-4B8C-83A1-F6EECF244321}">
                <p14:modId xmlns:p14="http://schemas.microsoft.com/office/powerpoint/2010/main" val="3959003126"/>
              </p:ext>
            </p:extLst>
          </p:nvPr>
        </p:nvGraphicFramePr>
        <p:xfrm>
          <a:off x="29900563" y="15836900"/>
          <a:ext cx="12801600" cy="7315200"/>
        </p:xfrm>
        <a:graphic>
          <a:graphicData uri="http://schemas.openxmlformats.org/drawingml/2006/chart">
            <c:chart xmlns:c="http://schemas.openxmlformats.org/drawingml/2006/chart" xmlns:r="http://schemas.openxmlformats.org/officeDocument/2006/relationships" r:id="rId8"/>
          </a:graphicData>
        </a:graphic>
      </p:graphicFrame>
      <p:sp>
        <p:nvSpPr>
          <p:cNvPr id="21" name="Čuvar mesta za tekst 20"/>
          <p:cNvSpPr>
            <a:spLocks noGrp="1"/>
          </p:cNvSpPr>
          <p:nvPr>
            <p:ph type="body" sz="quarter" idx="34"/>
          </p:nvPr>
        </p:nvSpPr>
        <p:spPr/>
        <p:txBody>
          <a:bodyPr/>
          <a:lstStyle/>
          <a:p>
            <a:r>
              <a:rPr lang="sr-Latn-CS" dirty="0" smtClean="0"/>
              <a:t>zaključci</a:t>
            </a:r>
            <a:endParaRPr lang="sr-Latn-CS" dirty="0"/>
          </a:p>
        </p:txBody>
      </p:sp>
      <p:sp>
        <p:nvSpPr>
          <p:cNvPr id="22" name="Čuvar mesta za sadržaj 21"/>
          <p:cNvSpPr>
            <a:spLocks noGrp="1"/>
          </p:cNvSpPr>
          <p:nvPr>
            <p:ph sz="quarter" idx="35"/>
          </p:nvPr>
        </p:nvSpPr>
        <p:spPr/>
        <p:txBody>
          <a:bodyPr/>
          <a:lstStyle/>
          <a:p>
            <a:r>
              <a:rPr lang="sr-Latn-CS" dirty="0" smtClean="0"/>
              <a:t>Zaključak 1</a:t>
            </a:r>
          </a:p>
          <a:p>
            <a:r>
              <a:rPr lang="sr-Latn-CS" dirty="0" smtClean="0"/>
              <a:t>Zaključak 2</a:t>
            </a:r>
          </a:p>
          <a:p>
            <a:r>
              <a:rPr lang="sr-Latn-CS" dirty="0" smtClean="0"/>
              <a:t>Zaključak 3</a:t>
            </a:r>
            <a:endParaRPr lang="sr-Latn-CS" dirty="0"/>
          </a:p>
        </p:txBody>
      </p:sp>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CE3ED8-2D07-4BA2-9005-4F3ED3D7E6E9}">
  <ds:schemaRefs>
    <ds:schemaRef ds:uri="http://schemas.microsoft.com/sharepoint/v3/contenttype/forms"/>
  </ds:schemaRefs>
</ds:datastoreItem>
</file>

<file path=customXml/itemProps2.xml><?xml version="1.0" encoding="utf-8"?>
<ds:datastoreItem xmlns:ds="http://schemas.openxmlformats.org/officeDocument/2006/customXml" ds:itemID="{1E4AACF7-51B1-41A0-AAF9-D883E2E86D4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D8B3D7D-95B4-4748-9FFB-C281E1B965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89</TotalTime>
  <Words>285</Words>
  <Application>Microsoft Office PowerPoint</Application>
  <PresentationFormat>Prilagođavanje</PresentationFormat>
  <Paragraphs>69</Paragraphs>
  <Slides>1</Slides>
  <Notes>1</Notes>
  <HiddenSlides>0</HiddenSlides>
  <MMClips>0</MMClips>
  <ScaleCrop>false</ScaleCrop>
  <HeadingPairs>
    <vt:vector size="6" baseType="variant">
      <vt:variant>
        <vt:lpstr>Korišćeni fontovi</vt:lpstr>
      </vt:variant>
      <vt:variant>
        <vt:i4>3</vt:i4>
      </vt:variant>
      <vt:variant>
        <vt:lpstr>Tema</vt:lpstr>
      </vt:variant>
      <vt:variant>
        <vt:i4>1</vt:i4>
      </vt:variant>
      <vt:variant>
        <vt:lpstr>Naslovi slajdova</vt:lpstr>
      </vt:variant>
      <vt:variant>
        <vt:i4>1</vt:i4>
      </vt:variant>
    </vt:vector>
  </HeadingPairs>
  <TitlesOfParts>
    <vt:vector size="5" baseType="lpstr">
      <vt:lpstr>Arial</vt:lpstr>
      <vt:lpstr>Calibri</vt:lpstr>
      <vt:lpstr>Cambria</vt:lpstr>
      <vt:lpstr>Medical Poster</vt:lpstr>
      <vt:lpstr>[Naslov postera] Lorem ipsum dolor sit amet, consectetuer adipiscing elit maecenas porttitor congue massa fusce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[Naslov postera] Lorem ipsum dolor sit amet, consectetuer adipiscing elit maecenas porttitor congue massa fusce</dc:title>
  <cp:lastModifiedBy>Petr Slavik</cp:lastModifiedBy>
  <cp:revision>1</cp:revision>
  <dcterms:created xsi:type="dcterms:W3CDTF">2013-04-05T20:27:31Z</dcterms:created>
  <dcterms:modified xsi:type="dcterms:W3CDTF">2013-08-08T11:39:40Z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sMyDocuments">
    <vt:bool>true</vt:bool>
  </property>
</Properties>
</file>