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983" autoAdjust="0"/>
  </p:normalViewPr>
  <p:slideViewPr>
    <p:cSldViewPr snapToGrid="0">
      <p:cViewPr varScale="1">
        <p:scale>
          <a:sx n="83" d="100"/>
          <a:sy n="83" d="100"/>
        </p:scale>
        <p:origin x="96" y="10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811E42EB-8987-4C12-A7E0-3481C43AF429}" type="datetime1">
              <a:rPr lang="sr-Latn-CS" smtClean="0"/>
              <a:t>1.8.2013.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4BA521EC-3712-4956-9281-7BB8CD12B3A1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2371D661-5C10-4DC4-ACFF-F8FEF0C66FF5}" type="datetime1">
              <a:rPr lang="sr-Latn-CS" smtClean="0"/>
              <a:pPr/>
              <a:t>1.8.2013.</a:t>
            </a:fld>
            <a:endParaRPr lang="sr-Latn-CS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 dirty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dirty="0"/>
              <a:t>Kliknite da biste uredili stilove za tekst mastera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A8194953-824E-4DC7-A41B-415AFFE97069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r-Latn-C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1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4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r-Latn-CS" smtClean="0"/>
              <a:t>7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sr-Latn-CS" sz="7100" b="1" baseline="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sr-Latn-CS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r-Latn-CS" sz="2000"/>
            </a:lvl2pPr>
            <a:lvl3pPr marL="914400" indent="0" algn="ctr" latinLnBrk="0">
              <a:buNone/>
              <a:defRPr lang="sr-Latn-CS" sz="1800"/>
            </a:lvl3pPr>
            <a:lvl4pPr marL="1371600" indent="0" algn="ctr" latinLnBrk="0">
              <a:buNone/>
              <a:defRPr lang="sr-Latn-CS" sz="1600"/>
            </a:lvl4pPr>
            <a:lvl5pPr marL="1828800" indent="0" algn="ctr" latinLnBrk="0">
              <a:buNone/>
              <a:defRPr lang="sr-Latn-CS" sz="1600"/>
            </a:lvl5pPr>
            <a:lvl6pPr marL="2286000" indent="0" algn="ctr" latinLnBrk="0">
              <a:buNone/>
              <a:defRPr lang="sr-Latn-CS" sz="1600"/>
            </a:lvl6pPr>
            <a:lvl7pPr marL="2743200" indent="0" algn="ctr" latinLnBrk="0">
              <a:buNone/>
              <a:defRPr lang="sr-Latn-CS" sz="1600"/>
            </a:lvl7pPr>
            <a:lvl8pPr marL="3200400" indent="0" algn="ctr" latinLnBrk="0">
              <a:buNone/>
              <a:defRPr lang="sr-Latn-CS" sz="1600"/>
            </a:lvl8pPr>
            <a:lvl9pPr marL="3657600" indent="0" algn="ctr" latinLnBrk="0">
              <a:buNone/>
              <a:defRPr lang="sr-Latn-CS" sz="1600"/>
            </a:lvl9pPr>
          </a:lstStyle>
          <a:p>
            <a:r>
              <a:rPr lang="sr-Latn-CS" dirty="0"/>
              <a:t>Kliknite i uredite stil podnaslova mastera</a:t>
            </a:r>
          </a:p>
        </p:txBody>
      </p:sp>
      <p:sp>
        <p:nvSpPr>
          <p:cNvPr id="5" name="Čuvar mesta za sliku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sr-Latn-CS" sz="66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sr-Latn-CS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sr-Latn-C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sr-Latn-C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sr-Latn-C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dirty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r-Latn-CS" sz="2400"/>
            </a:lvl1pPr>
            <a:lvl2pPr latinLnBrk="0">
              <a:defRPr lang="sr-Latn-CS" sz="2000"/>
            </a:lvl2pPr>
            <a:lvl3pPr latinLnBrk="0">
              <a:defRPr lang="sr-Latn-CS" sz="1800"/>
            </a:lvl3pPr>
            <a:lvl4pPr latinLnBrk="0">
              <a:defRPr lang="sr-Latn-CS" sz="1600"/>
            </a:lvl4pPr>
            <a:lvl5pPr latinLnBrk="0">
              <a:defRPr lang="sr-Latn-CS" sz="1600"/>
            </a:lvl5pPr>
          </a:lstStyle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r-Latn-CS" sz="2400"/>
            </a:lvl1pPr>
            <a:lvl2pPr latinLnBrk="0">
              <a:defRPr lang="sr-Latn-CS" sz="2000"/>
            </a:lvl2pPr>
            <a:lvl3pPr latinLnBrk="0">
              <a:defRPr lang="sr-Latn-CS" sz="1800"/>
            </a:lvl3pPr>
            <a:lvl4pPr latinLnBrk="0">
              <a:defRPr lang="sr-Latn-CS" sz="1600"/>
            </a:lvl4pPr>
            <a:lvl5pPr latinLnBrk="0">
              <a:defRPr lang="sr-Latn-CS" sz="1600"/>
            </a:lvl5pPr>
          </a:lstStyle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r-Latn-CS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r-Latn-CS" sz="2000" b="1"/>
            </a:lvl2pPr>
            <a:lvl3pPr marL="914400" indent="0" latinLnBrk="0">
              <a:buNone/>
              <a:defRPr lang="sr-Latn-CS" sz="1800" b="1"/>
            </a:lvl3pPr>
            <a:lvl4pPr marL="1371600" indent="0" latinLnBrk="0">
              <a:buNone/>
              <a:defRPr lang="sr-Latn-CS" sz="1600" b="1"/>
            </a:lvl4pPr>
            <a:lvl5pPr marL="1828800" indent="0" latinLnBrk="0">
              <a:buNone/>
              <a:defRPr lang="sr-Latn-CS" sz="1600" b="1"/>
            </a:lvl5pPr>
            <a:lvl6pPr marL="2286000" indent="0" latinLnBrk="0">
              <a:buNone/>
              <a:defRPr lang="sr-Latn-CS" sz="1600" b="1"/>
            </a:lvl6pPr>
            <a:lvl7pPr marL="2743200" indent="0" latinLnBrk="0">
              <a:buNone/>
              <a:defRPr lang="sr-Latn-CS" sz="1600" b="1"/>
            </a:lvl7pPr>
            <a:lvl8pPr marL="3200400" indent="0" latinLnBrk="0">
              <a:buNone/>
              <a:defRPr lang="sr-Latn-CS" sz="1600" b="1"/>
            </a:lvl8pPr>
            <a:lvl9pPr marL="3657600" indent="0" latinLnBrk="0">
              <a:buNone/>
              <a:defRPr lang="sr-Latn-CS" sz="1600" b="1"/>
            </a:lvl9pPr>
          </a:lstStyle>
          <a:p>
            <a:pPr lvl="0"/>
            <a:r>
              <a:rPr lang="sr-Latn-CS" dirty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r-Latn-CS" sz="2400"/>
            </a:lvl1pPr>
            <a:lvl2pPr latinLnBrk="0">
              <a:defRPr lang="sr-Latn-CS" sz="2000"/>
            </a:lvl2pPr>
            <a:lvl3pPr latinLnBrk="0">
              <a:defRPr lang="sr-Latn-CS" sz="1800"/>
            </a:lvl3pPr>
            <a:lvl4pPr latinLnBrk="0">
              <a:defRPr lang="sr-Latn-CS" sz="1600"/>
            </a:lvl4pPr>
            <a:lvl5pPr latinLnBrk="0">
              <a:defRPr lang="sr-Latn-CS" sz="1600"/>
            </a:lvl5pPr>
          </a:lstStyle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r-Latn-CS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r-Latn-CS" sz="2000" b="1"/>
            </a:lvl2pPr>
            <a:lvl3pPr marL="914400" indent="0" latinLnBrk="0">
              <a:buNone/>
              <a:defRPr lang="sr-Latn-CS" sz="1800" b="1"/>
            </a:lvl3pPr>
            <a:lvl4pPr marL="1371600" indent="0" latinLnBrk="0">
              <a:buNone/>
              <a:defRPr lang="sr-Latn-CS" sz="1600" b="1"/>
            </a:lvl4pPr>
            <a:lvl5pPr marL="1828800" indent="0" latinLnBrk="0">
              <a:buNone/>
              <a:defRPr lang="sr-Latn-CS" sz="1600" b="1"/>
            </a:lvl5pPr>
            <a:lvl6pPr marL="2286000" indent="0" latinLnBrk="0">
              <a:buNone/>
              <a:defRPr lang="sr-Latn-CS" sz="1600" b="1"/>
            </a:lvl6pPr>
            <a:lvl7pPr marL="2743200" indent="0" latinLnBrk="0">
              <a:buNone/>
              <a:defRPr lang="sr-Latn-CS" sz="1600" b="1"/>
            </a:lvl7pPr>
            <a:lvl8pPr marL="3200400" indent="0" latinLnBrk="0">
              <a:buNone/>
              <a:defRPr lang="sr-Latn-CS" sz="1600" b="1"/>
            </a:lvl8pPr>
            <a:lvl9pPr marL="3657600" indent="0" latinLnBrk="0">
              <a:buNone/>
              <a:defRPr lang="sr-Latn-CS" sz="1600" b="1"/>
            </a:lvl9pPr>
          </a:lstStyle>
          <a:p>
            <a:pPr lvl="0"/>
            <a:r>
              <a:rPr lang="sr-Latn-CS" dirty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r-Latn-CS" sz="2400"/>
            </a:lvl1pPr>
            <a:lvl2pPr latinLnBrk="0">
              <a:defRPr lang="sr-Latn-CS" sz="2000"/>
            </a:lvl2pPr>
            <a:lvl3pPr latinLnBrk="0">
              <a:defRPr lang="sr-Latn-CS" sz="1800"/>
            </a:lvl3pPr>
            <a:lvl4pPr latinLnBrk="0">
              <a:defRPr lang="sr-Latn-CS" sz="1600"/>
            </a:lvl4pPr>
            <a:lvl5pPr latinLnBrk="0">
              <a:defRPr lang="sr-Latn-CS" sz="1600"/>
            </a:lvl5pPr>
          </a:lstStyle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r-Latn-CS" sz="44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sr-Latn-CS" sz="2800"/>
            </a:lvl1pPr>
            <a:lvl2pPr latinLnBrk="0">
              <a:defRPr lang="sr-Latn-CS" sz="2400"/>
            </a:lvl2pPr>
            <a:lvl3pPr latinLnBrk="0">
              <a:defRPr lang="sr-Latn-CS" sz="2000"/>
            </a:lvl3pPr>
            <a:lvl4pPr latinLnBrk="0">
              <a:defRPr lang="sr-Latn-CS" sz="1800"/>
            </a:lvl4pPr>
            <a:lvl5pPr latinLnBrk="0">
              <a:defRPr lang="sr-Latn-CS" sz="1800"/>
            </a:lvl5pPr>
            <a:lvl6pPr latinLnBrk="0">
              <a:defRPr lang="sr-Latn-CS" sz="2000"/>
            </a:lvl6pPr>
            <a:lvl7pPr latinLnBrk="0">
              <a:defRPr lang="sr-Latn-CS" sz="2000"/>
            </a:lvl7pPr>
            <a:lvl8pPr latinLnBrk="0">
              <a:defRPr lang="sr-Latn-CS" sz="2000"/>
            </a:lvl8pPr>
            <a:lvl9pPr latinLnBrk="0">
              <a:defRPr lang="sr-Latn-CS" sz="2000"/>
            </a:lvl9pPr>
          </a:lstStyle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r-Latn-CS" sz="2400"/>
            </a:lvl1pPr>
            <a:lvl2pPr marL="457200" indent="0" latinLnBrk="0">
              <a:buNone/>
              <a:defRPr lang="sr-Latn-CS" sz="1400"/>
            </a:lvl2pPr>
            <a:lvl3pPr marL="914400" indent="0" latinLnBrk="0">
              <a:buNone/>
              <a:defRPr lang="sr-Latn-CS" sz="1200"/>
            </a:lvl3pPr>
            <a:lvl4pPr marL="1371600" indent="0" latinLnBrk="0">
              <a:buNone/>
              <a:defRPr lang="sr-Latn-CS" sz="1000"/>
            </a:lvl4pPr>
            <a:lvl5pPr marL="1828800" indent="0" latinLnBrk="0">
              <a:buNone/>
              <a:defRPr lang="sr-Latn-CS" sz="1000"/>
            </a:lvl5pPr>
            <a:lvl6pPr marL="2286000" indent="0" latinLnBrk="0">
              <a:buNone/>
              <a:defRPr lang="sr-Latn-CS" sz="1000"/>
            </a:lvl6pPr>
            <a:lvl7pPr marL="2743200" indent="0" latinLnBrk="0">
              <a:buNone/>
              <a:defRPr lang="sr-Latn-CS" sz="1000"/>
            </a:lvl7pPr>
            <a:lvl8pPr marL="3200400" indent="0" latinLnBrk="0">
              <a:buNone/>
              <a:defRPr lang="sr-Latn-CS" sz="1000"/>
            </a:lvl8pPr>
            <a:lvl9pPr marL="3657600" indent="0" latinLnBrk="0">
              <a:buNone/>
              <a:defRPr lang="sr-Latn-CS" sz="1000"/>
            </a:lvl9pPr>
          </a:lstStyle>
          <a:p>
            <a:pPr lvl="0"/>
            <a:r>
              <a:rPr lang="sr-Latn-CS" dirty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r-Latn-CS" sz="44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sr-Latn-CS" sz="2800"/>
            </a:lvl1pPr>
            <a:lvl2pPr marL="457200" indent="0" latinLnBrk="0">
              <a:buNone/>
              <a:defRPr lang="sr-Latn-CS" sz="2800"/>
            </a:lvl2pPr>
            <a:lvl3pPr marL="914400" indent="0" latinLnBrk="0">
              <a:buNone/>
              <a:defRPr lang="sr-Latn-CS" sz="2400"/>
            </a:lvl3pPr>
            <a:lvl4pPr marL="1371600" indent="0" latinLnBrk="0">
              <a:buNone/>
              <a:defRPr lang="sr-Latn-CS" sz="2000"/>
            </a:lvl4pPr>
            <a:lvl5pPr marL="1828800" indent="0" latinLnBrk="0">
              <a:buNone/>
              <a:defRPr lang="sr-Latn-CS" sz="2000"/>
            </a:lvl5pPr>
            <a:lvl6pPr marL="2286000" indent="0" latinLnBrk="0">
              <a:buNone/>
              <a:defRPr lang="sr-Latn-CS" sz="2000"/>
            </a:lvl6pPr>
            <a:lvl7pPr marL="2743200" indent="0" latinLnBrk="0">
              <a:buNone/>
              <a:defRPr lang="sr-Latn-CS" sz="2000"/>
            </a:lvl7pPr>
            <a:lvl8pPr marL="3200400" indent="0" latinLnBrk="0">
              <a:buNone/>
              <a:defRPr lang="sr-Latn-CS" sz="2000"/>
            </a:lvl8pPr>
            <a:lvl9pPr marL="3657600" indent="0" latinLnBrk="0">
              <a:buNone/>
              <a:defRPr lang="sr-Latn-CS" sz="2000"/>
            </a:lvl9pPr>
          </a:lstStyle>
          <a:p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r-Latn-CS" sz="2400"/>
            </a:lvl1pPr>
            <a:lvl2pPr marL="457200" indent="0" latinLnBrk="0">
              <a:buNone/>
              <a:defRPr lang="sr-Latn-CS" sz="1400"/>
            </a:lvl2pPr>
            <a:lvl3pPr marL="914400" indent="0" latinLnBrk="0">
              <a:buNone/>
              <a:defRPr lang="sr-Latn-CS" sz="1200"/>
            </a:lvl3pPr>
            <a:lvl4pPr marL="1371600" indent="0" latinLnBrk="0">
              <a:buNone/>
              <a:defRPr lang="sr-Latn-CS" sz="1000"/>
            </a:lvl4pPr>
            <a:lvl5pPr marL="1828800" indent="0" latinLnBrk="0">
              <a:buNone/>
              <a:defRPr lang="sr-Latn-CS" sz="1000"/>
            </a:lvl5pPr>
            <a:lvl6pPr marL="2286000" indent="0" latinLnBrk="0">
              <a:buNone/>
              <a:defRPr lang="sr-Latn-CS" sz="1000"/>
            </a:lvl6pPr>
            <a:lvl7pPr marL="2743200" indent="0" latinLnBrk="0">
              <a:buNone/>
              <a:defRPr lang="sr-Latn-CS" sz="1000"/>
            </a:lvl7pPr>
            <a:lvl8pPr marL="3200400" indent="0" latinLnBrk="0">
              <a:buNone/>
              <a:defRPr lang="sr-Latn-CS" sz="1000"/>
            </a:lvl8pPr>
            <a:lvl9pPr marL="3657600" indent="0" latinLnBrk="0">
              <a:buNone/>
              <a:defRPr lang="sr-Latn-CS" sz="1000"/>
            </a:lvl9pPr>
          </a:lstStyle>
          <a:p>
            <a:pPr lvl="0"/>
            <a:r>
              <a:rPr lang="sr-Latn-CS" dirty="0"/>
              <a:t>Kliknite i uredite tekst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sr-Latn-CS" sz="8800" b="1" baseline="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sr-Latn-CS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r-Latn-CS" sz="2000"/>
            </a:lvl2pPr>
            <a:lvl3pPr marL="914400" indent="0" algn="ctr" latinLnBrk="0">
              <a:buNone/>
              <a:defRPr lang="sr-Latn-CS" sz="1800"/>
            </a:lvl3pPr>
            <a:lvl4pPr marL="1371600" indent="0" algn="ctr" latinLnBrk="0">
              <a:buNone/>
              <a:defRPr lang="sr-Latn-CS" sz="1600"/>
            </a:lvl4pPr>
            <a:lvl5pPr marL="1828800" indent="0" algn="ctr" latinLnBrk="0">
              <a:buNone/>
              <a:defRPr lang="sr-Latn-CS" sz="1600"/>
            </a:lvl5pPr>
            <a:lvl6pPr marL="2286000" indent="0" algn="ctr" latinLnBrk="0">
              <a:buNone/>
              <a:defRPr lang="sr-Latn-CS" sz="1600"/>
            </a:lvl6pPr>
            <a:lvl7pPr marL="2743200" indent="0" algn="ctr" latinLnBrk="0">
              <a:buNone/>
              <a:defRPr lang="sr-Latn-CS" sz="1600"/>
            </a:lvl7pPr>
            <a:lvl8pPr marL="3200400" indent="0" algn="ctr" latinLnBrk="0">
              <a:buNone/>
              <a:defRPr lang="sr-Latn-CS" sz="1600"/>
            </a:lvl8pPr>
            <a:lvl9pPr marL="3657600" indent="0" algn="ctr" latinLnBrk="0">
              <a:buNone/>
              <a:defRPr lang="sr-Latn-CS" sz="1600"/>
            </a:lvl9pPr>
          </a:lstStyle>
          <a:p>
            <a:r>
              <a:rPr lang="sr-Latn-CS" dirty="0"/>
              <a:t>Kliknite i uredite stil podnaslova mastera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Slobodni oblik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16" name="Slobodni oblik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17" name="Slobodni oblik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6" name="Čuvar mesta za sliku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7" name="Čuvar mesta za sliku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11" name="Čuvar mesta za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grpSp>
        <p:nvGrpSpPr>
          <p:cNvPr id="19" name="Grupa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Slobodni oblik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1" name="Slobodni oblik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2" name="Slobodni oblik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3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Slobodni oblik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7" name="Slobodni oblik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9" name="Slobodni oblik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30" name="Slobodni oblik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sr-Latn-CS" sz="48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6" name="Čuvar mesta za sliku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7" name="Čuvar mesta za sliku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28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sp>
        <p:nvSpPr>
          <p:cNvPr id="31" name="Čuvar mesta za sliku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Slobodni oblik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7" name="Slobodni oblik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9" name="Slobodni oblik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30" name="Slobodni oblik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 latinLnBrk="0">
              <a:defRPr lang="sr-Latn-CS" sz="48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7" name="Čuvar mesta za sliku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28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sp>
        <p:nvSpPr>
          <p:cNvPr id="12" name="Čuvar mesta za sliku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Slobodni oblik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7" name="Slobodni oblik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9" name="Slobodni oblik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30" name="Slobodni oblik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sr-Latn-CS" sz="36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7" name="Čuvar mesta za sliku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28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sp>
        <p:nvSpPr>
          <p:cNvPr id="12" name="Čuvar mesta za sliku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11" name="Čuvar mesta za sliku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Slobodni oblik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7" name="Slobodni oblik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9" name="Slobodni oblik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30" name="Slobodni oblik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sr-Latn-CS" sz="36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28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sp>
        <p:nvSpPr>
          <p:cNvPr id="12" name="Čuvar mesta za sliku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13" name="Čuvar mesta za sliku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Slobodni oblik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7" name="Slobodni oblik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29" name="Slobodni oblik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  <p:sp>
          <p:nvSpPr>
            <p:cNvPr id="30" name="Slobodni oblik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Latn-CS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sr-Latn-CS" sz="4800"/>
            </a:lvl1pPr>
          </a:lstStyle>
          <a:p>
            <a:r>
              <a:rPr lang="sr-Latn-CS" dirty="0"/>
              <a:t>Kliknite i uredite naslov mastera</a:t>
            </a:r>
          </a:p>
        </p:txBody>
      </p:sp>
      <p:sp>
        <p:nvSpPr>
          <p:cNvPr id="6" name="Čuvar mesta za sliku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7" name="Čuvar mesta za sliku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  <p:sp>
        <p:nvSpPr>
          <p:cNvPr id="28" name="Čuvar mesta za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r-Latn-CS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r-Latn-CS" dirty="0"/>
              <a:t>Dodajte natpis ovde ili izbrišite ovaj tekst kako biste dodali ručno pisani natpis nakon štampanja albuma. </a:t>
            </a:r>
          </a:p>
        </p:txBody>
      </p:sp>
      <p:sp>
        <p:nvSpPr>
          <p:cNvPr id="31" name="Čuvar mesta za sliku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r-Latn-CS" sz="200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r-Latn-CS" dirty="0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r-Latn-CS" dirty="0"/>
              <a:t>Kliknite i uredite tekst</a:t>
            </a:r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  <a:p>
            <a:pPr lvl="5"/>
            <a:r>
              <a:rPr lang="sr-Latn-CS" dirty="0"/>
              <a:t>Šest</a:t>
            </a:r>
          </a:p>
          <a:p>
            <a:pPr lvl="6"/>
            <a:r>
              <a:rPr lang="sr-Latn-CS" dirty="0"/>
              <a:t>Sedam</a:t>
            </a:r>
          </a:p>
          <a:p>
            <a:pPr lvl="7"/>
            <a:r>
              <a:rPr lang="sr-Latn-CS" dirty="0"/>
              <a:t>Osam</a:t>
            </a:r>
          </a:p>
          <a:p>
            <a:pPr lvl="8"/>
            <a:r>
              <a:rPr lang="sr-Latn-CS" dirty="0"/>
              <a:t>devet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r-Latn-CS" sz="1200">
                <a:solidFill>
                  <a:schemeClr val="tx1"/>
                </a:solidFill>
              </a:defRPr>
            </a:lvl1pPr>
          </a:lstStyle>
          <a:p>
            <a:fld id="{A3616838-8DAA-482B-A53B-FE70FC761618}" type="datetime1">
              <a:rPr lang="sr-Latn-CS" smtClean="0"/>
              <a:pPr/>
              <a:t>1.8.2013.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r-Latn-CS" sz="1200">
                <a:solidFill>
                  <a:schemeClr val="tx1"/>
                </a:solidFill>
              </a:defRPr>
            </a:lvl1pPr>
          </a:lstStyle>
          <a:p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sr-Latn-CS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sr-Latn-CS" smtClean="0"/>
              <a:pPr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sr-Latn-CS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sr-Latn-C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r-Latn-C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/>
              <a:t>Prolećni raspust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2013</a:t>
            </a:r>
          </a:p>
        </p:txBody>
      </p:sp>
      <p:pic>
        <p:nvPicPr>
          <p:cNvPr id="7" name="Čuvar mesta za sliku 6" descr="Poređane daske za surfovanje. Da biste promenili ovu sliku, izaberite je i izbrišite. Zatim kliknite na ikonu „Umetni sliku“ da biste umetnuli novu sliku." title="Uzorak slik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Čuvar mesta za sliku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Čuvar mesta za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6" name="Čuvar mesta za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Čuvar mesta za sliku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Čuvar mesta za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6" name="Čuvar mesta za sliku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1" name="Čuvar mesta za sliku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Čuvar mesta za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Čuvar mesta za teks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5" name="Čuvar mesta za sliku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Čuvar mesta za sliku 15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342840" cy="3291840"/>
          </a:xfrm>
        </p:spPr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1" name="Čuvar mesta za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2" name="Čuvar mesta za sliku 11"/>
          <p:cNvSpPr>
            <a:spLocks noGrp="1"/>
          </p:cNvSpPr>
          <p:nvPr>
            <p:ph type="pic" sz="quarter" idx="14"/>
          </p:nvPr>
        </p:nvSpPr>
        <p:spPr>
          <a:xfrm>
            <a:off x="609599" y="699751"/>
            <a:ext cx="4907798" cy="3474720"/>
          </a:xfrm>
        </p:spPr>
      </p:sp>
      <p:sp>
        <p:nvSpPr>
          <p:cNvPr id="13" name="Čuvar mesta za sliku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3" name="Čuvar mesta za sliku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Čuvar mesta za sliku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Čuvar mesta za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6" name="Čuvar mesta za sliku 15"/>
          <p:cNvSpPr>
            <a:spLocks noGrp="1"/>
          </p:cNvSpPr>
          <p:nvPr>
            <p:ph type="pic" sz="quarter" idx="14"/>
          </p:nvPr>
        </p:nvSpPr>
        <p:spPr>
          <a:xfrm rot="21360000">
            <a:off x="452803" y="2652605"/>
            <a:ext cx="1764000" cy="2194560"/>
          </a:xfrm>
        </p:spPr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„Prolećni raspust“">
  <a:themeElements>
    <a:clrScheme name="Prolećni raspust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Široki ekran</PresentationFormat>
  <Paragraphs>9</Paragraphs>
  <Slides>7</Slides>
  <Notes>7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Juice ITC</vt:lpstr>
      <vt:lpstr>Segoe Script</vt:lpstr>
      <vt:lpstr>Album „Prolećni raspust“</vt:lpstr>
      <vt:lpstr>Prolećni raspust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2013-05-10T13:06:48Z</dcterms:created>
  <dcterms:modified xsi:type="dcterms:W3CDTF">2013-08-01T13:38:15Z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