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027" autoAdjust="0"/>
  </p:normalViewPr>
  <p:slideViewPr>
    <p:cSldViewPr snapToGrid="0">
      <p:cViewPr varScale="1">
        <p:scale>
          <a:sx n="116" d="100"/>
          <a:sy n="116" d="100"/>
        </p:scale>
        <p:origin x="12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196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r-Latn-CS" sz="1200"/>
            </a:lvl1pPr>
          </a:lstStyle>
          <a:p>
            <a:endParaRPr lang="sr-Latn-C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r-Latn-CS" sz="1200"/>
            </a:lvl1pPr>
          </a:lstStyle>
          <a:p>
            <a:fld id="{67AF8ABE-79C0-4E13-AD34-FFA5D845D3DE}" type="datetime1">
              <a:rPr lang="sr-Latn-CS" smtClean="0"/>
              <a:t>29.11.2013.</a:t>
            </a:fld>
            <a:endParaRPr lang="sr-Latn-C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r-Latn-CS" sz="1200"/>
            </a:lvl1pPr>
          </a:lstStyle>
          <a:p>
            <a:endParaRPr lang="sr-Latn-C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r-Latn-CS" sz="1200"/>
            </a:lvl1pPr>
          </a:lstStyle>
          <a:p>
            <a:fld id="{1081D9BC-9FEC-4C4D-8539-A666C239FC3A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r-Latn-CS" sz="1200"/>
            </a:lvl1pPr>
          </a:lstStyle>
          <a:p>
            <a:endParaRPr lang="sr-Latn-C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r-Latn-CS" sz="1200"/>
            </a:lvl1pPr>
          </a:lstStyle>
          <a:p>
            <a:fld id="{5715D5E8-9F44-4D2C-8B5B-EE668A603282}" type="datetime1">
              <a:rPr lang="sr-Latn-CS" smtClean="0"/>
              <a:pPr/>
              <a:t>29.11.2013.</a:t>
            </a:fld>
            <a:endParaRPr lang="sr-Latn-CS" dirty="0"/>
          </a:p>
        </p:txBody>
      </p:sp>
      <p:sp>
        <p:nvSpPr>
          <p:cNvPr id="4" name="Čuvar mesta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 dirty="0"/>
          </a:p>
        </p:txBody>
      </p:sp>
      <p:sp>
        <p:nvSpPr>
          <p:cNvPr id="5" name="Čuvar mesta za bel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CS" dirty="0"/>
              <a:t>Kliknite da biste uredili stilove za tekst mastera</a:t>
            </a:r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r-Latn-CS" sz="1200"/>
            </a:lvl1pPr>
          </a:lstStyle>
          <a:p>
            <a:endParaRPr lang="sr-Latn-C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r-Latn-CS" sz="1200"/>
            </a:lvl1pPr>
          </a:lstStyle>
          <a:p>
            <a:fld id="{623B333F-CBE9-456F-975B-18C870A753AD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333F-CBE9-456F-975B-18C870A753AD}" type="slidenum">
              <a:rPr lang="sr-Latn-CS" smtClean="0"/>
              <a:t>1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2123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k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kvir za tekst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sr-Latn-CS" noProof="0" dirty="0" smtClean="0"/>
              <a:t>dobitnik:</a:t>
            </a:r>
            <a:endParaRPr lang="sr-Latn-CS" noProof="0" dirty="0"/>
          </a:p>
        </p:txBody>
      </p:sp>
      <p:sp>
        <p:nvSpPr>
          <p:cNvPr id="8" name="Okvir za tekst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sr-Latn-CS" noProof="0" dirty="0" smtClean="0"/>
              <a:t>za</a:t>
            </a:r>
            <a:endParaRPr lang="sr-Latn-CS" noProof="0" dirty="0"/>
          </a:p>
        </p:txBody>
      </p:sp>
      <p:sp>
        <p:nvSpPr>
          <p:cNvPr id="9" name="Čuvar mesta za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sr-Latn-CS" noProof="0" dirty="0" smtClean="0"/>
              <a:t>ovde opišite doprinos ili razlog za nagradu</a:t>
            </a:r>
            <a:endParaRPr lang="sr-Latn-CS" noProof="0" dirty="0"/>
          </a:p>
        </p:txBody>
      </p:sp>
      <p:sp>
        <p:nvSpPr>
          <p:cNvPr id="10" name="Čuvar mesta za tekst 11"/>
          <p:cNvSpPr txBox="1">
            <a:spLocks/>
          </p:cNvSpPr>
          <p:nvPr userDrawn="1"/>
        </p:nvSpPr>
        <p:spPr>
          <a:xfrm>
            <a:off x="1374499" y="5257800"/>
            <a:ext cx="835301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Latn-CS" sz="1400" cap="none" noProof="0" dirty="0" smtClean="0">
                <a:latin typeface="Gabriola" panose="04040605051002020D02" pitchFamily="82" charset="0"/>
              </a:rPr>
              <a:t>Potpisao/la</a:t>
            </a:r>
            <a:endParaRPr lang="sr-Latn-CS" sz="1400" cap="none" noProof="0" dirty="0">
              <a:latin typeface="Gabriola" panose="04040605051002020D02" pitchFamily="82" charset="0"/>
            </a:endParaRPr>
          </a:p>
        </p:txBody>
      </p:sp>
      <p:sp>
        <p:nvSpPr>
          <p:cNvPr id="11" name="Čuvar mesta za tekst 11"/>
          <p:cNvSpPr txBox="1">
            <a:spLocks/>
          </p:cNvSpPr>
          <p:nvPr userDrawn="1"/>
        </p:nvSpPr>
        <p:spPr>
          <a:xfrm>
            <a:off x="5719419" y="5257800"/>
            <a:ext cx="578286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Latn-CS" sz="1400" cap="none" noProof="0" dirty="0" smtClean="0">
                <a:latin typeface="Gabriola" panose="04040605051002020D02" pitchFamily="82" charset="0"/>
              </a:rPr>
              <a:t>Datum</a:t>
            </a:r>
            <a:endParaRPr lang="sr-Latn-CS" sz="1400" cap="none" noProof="0" dirty="0">
              <a:latin typeface="Gabriola" panose="04040605051002020D02" pitchFamily="82" charset="0"/>
            </a:endParaRPr>
          </a:p>
        </p:txBody>
      </p:sp>
      <p:cxnSp>
        <p:nvCxnSpPr>
          <p:cNvPr id="12" name="Prava linija spajanja 11"/>
          <p:cNvCxnSpPr/>
          <p:nvPr userDrawn="1"/>
        </p:nvCxnSpPr>
        <p:spPr>
          <a:xfrm>
            <a:off x="2159118" y="5486400"/>
            <a:ext cx="3147988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a linija spajanja 12"/>
          <p:cNvCxnSpPr/>
          <p:nvPr userDrawn="1"/>
        </p:nvCxnSpPr>
        <p:spPr>
          <a:xfrm>
            <a:off x="6293225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Čuvar mesta za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6314982" y="5193220"/>
            <a:ext cx="1485900" cy="37442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sr-Latn-CS" noProof="0" dirty="0" smtClean="0"/>
              <a:t>dodajte datum</a:t>
            </a:r>
            <a:endParaRPr lang="sr-Latn-CS" noProof="0" dirty="0"/>
          </a:p>
        </p:txBody>
      </p:sp>
      <p:sp>
        <p:nvSpPr>
          <p:cNvPr id="16" name="Čuvar mesta za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60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sr-Latn-CS" noProof="0" dirty="0" smtClean="0"/>
              <a:t>Ime primaoca</a:t>
            </a:r>
            <a:endParaRPr lang="sr-Latn-CS" noProof="0" dirty="0"/>
          </a:p>
        </p:txBody>
      </p:sp>
      <p:sp>
        <p:nvSpPr>
          <p:cNvPr id="17" name="Okvir za tekst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sr-Latn-CS" sz="4800" noProof="0" dirty="0" smtClean="0"/>
              <a:t>Radnik meseca</a:t>
            </a:r>
            <a:endParaRPr lang="sr-Latn-CS" sz="4800" noProof="0" dirty="0"/>
          </a:p>
        </p:txBody>
      </p:sp>
      <p:sp>
        <p:nvSpPr>
          <p:cNvPr id="15" name="Okvir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 sz="1600" noProof="0" dirty="0">
              <a:solidFill>
                <a:schemeClr val="tx1"/>
              </a:solidFill>
            </a:endParaRPr>
          </a:p>
        </p:txBody>
      </p:sp>
      <p:grpSp>
        <p:nvGrpSpPr>
          <p:cNvPr id="18" name="Grupa 17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9" name="Slobodni oblik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20" name="Slobodni oblik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21" name="Slobodni oblik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22" name="Slobodni oblik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23" name="Slobodni oblik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24" name="Slobodni oblik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25" name="Slobodni oblik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26" name="Slobodni oblik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27" name="Slobodni oblik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28" name="Slobodni oblik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29" name="Slobodni oblik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30" name="Slobodni oblik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31" name="Slobodni oblik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32" name="Slobodni oblik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33" name="Slobodni oblik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34" name="Slobodni oblik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35" name="Slobodni oblik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36" name="Slobodni oblik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37" name="Slobodni oblik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38" name="Slobodni oblik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39" name="Slobodni oblik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40" name="Slobodni oblik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41" name="Slobodni oblik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42" name="Slobodni oblik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43" name="Slobodni oblik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44" name="Slobodni oblik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45" name="Slobodni oblik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46" name="Slobodni oblik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47" name="Slobodni oblik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48" name="Slobodni oblik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49" name="Slobodni oblik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50" name="Slobodni oblik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51" name="Slobodni oblik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52" name="Slobodni oblik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53" name="Slobodni oblik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54" name="Slobodni oblik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55" name="Slobodni oblik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56" name="Slobodni oblik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57" name="Slobodni oblik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58" name="Slobodni oblik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59" name="Slobodni oblik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60" name="Slobodni oblik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61" name="Slobodni oblik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62" name="Slobodni oblik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63" name="Slobodni oblik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64" name="Slobodni oblik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65" name="Slobodni oblik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66" name="Slobodni oblik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67" name="Slobodni oblik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68" name="Slobodni oblik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69" name="Slobodni oblik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70" name="Slobodni oblik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71" name="Slobodni oblik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72" name="Slobodni oblik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73" name="Slobodni oblik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74" name="Slobodni oblik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75" name="Slobodni oblik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76" name="Slobodni oblik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77" name="Slobodni oblik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78" name="Slobodni oblik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79" name="Slobodni oblik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80" name="Slobodni oblik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81" name="Slobodni oblik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82" name="Slobodni oblik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83" name="Slobodni oblik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84" name="Slobodni oblik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85" name="Slobodni oblik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86" name="Slobodni oblik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87" name="Slobodni oblik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88" name="Slobodni oblik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</p:grpSp>
      <p:grpSp>
        <p:nvGrpSpPr>
          <p:cNvPr id="89" name="Grupa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0" name="Slobodni oblik 14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  <p:sp>
          <p:nvSpPr>
            <p:cNvPr id="91" name="Slobodni oblik 14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noProof="0" dirty="0"/>
            </a:p>
          </p:txBody>
        </p:sp>
      </p:grpSp>
      <p:sp>
        <p:nvSpPr>
          <p:cNvPr id="92" name="Pravougaonik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 sz="1600" noProof="0" dirty="0"/>
          </a:p>
        </p:txBody>
      </p: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 userDrawn="1"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 userDrawn="1"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 userDrawn="1"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r-Latn-CS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FB679-C675-4431-83C4-4521B46FF072}" type="datetime1">
              <a:rPr lang="sr-Latn-CS" smtClean="0"/>
              <a:pPr/>
              <a:t>29.11.2013.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sr-Latn-CS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r-Latn-CS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rPr lang="sr-Latn-CS" smtClean="0"/>
              <a:pPr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sr-Latn-CS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r-Latn-C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r-Latn-CS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r-Latn-CS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r-Latn-CS" dirty="0" smtClean="0"/>
              <a:t>vašu </a:t>
            </a:r>
            <a:r>
              <a:rPr lang="sr-Latn-CS" dirty="0"/>
              <a:t>posvećenost, hobi i naporan rad</a:t>
            </a:r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r-Latn-CS" dirty="0"/>
              <a:t>23. septembar 2012.</a:t>
            </a:r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r-Latn-CS" dirty="0"/>
              <a:t>Jukari Kemotsu</a:t>
            </a:r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rtifikat za radnika meseca">
  <a:themeElements>
    <a:clrScheme name="Sivi certifikat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EmployeeGrayChain.potx" id="{46FFAC48-7C38-4271-B461-C2131D431A51}" vid="{6CA3F2A9-5AF2-44FC-9A99-1938571F5701}"/>
    </a:ext>
  </a:extLst>
</a:theme>
</file>

<file path=ppt/theme/theme2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Ova vrednost ukazuje na broj čuvanja revizija. Aplikacija je odgovorna za ažuriranje ove vrednosti posle svake revizije.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045E2F-692B-42A6-AE69-894661AF82C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237B202-6D07-4796-A552-0A86DB826C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B46B5A-1831-41AD-8FDD-ABDA7CFCC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TF00001012</Template>
  <TotalTime>0</TotalTime>
  <Words>15</Words>
  <Application>Microsoft Office PowerPoint</Application>
  <PresentationFormat>Projekcija na ekranu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Certifikat za radnika meseca</vt:lpstr>
      <vt:lpstr>PowerPoint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2013-07-18T08:11:02Z</dcterms:created>
  <dcterms:modified xsi:type="dcterms:W3CDTF">2013-11-29T11:14:13Z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